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3.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82" r:id="rId2"/>
    <p:sldMasterId id="2147483662" r:id="rId3"/>
    <p:sldMasterId id="2147483686" r:id="rId4"/>
  </p:sldMasterIdLst>
  <p:notesMasterIdLst>
    <p:notesMasterId r:id="rId29"/>
  </p:notesMasterIdLst>
  <p:handoutMasterIdLst>
    <p:handoutMasterId r:id="rId30"/>
  </p:handoutMasterIdLst>
  <p:sldIdLst>
    <p:sldId id="514" r:id="rId5"/>
    <p:sldId id="380" r:id="rId6"/>
    <p:sldId id="372" r:id="rId7"/>
    <p:sldId id="382" r:id="rId8"/>
    <p:sldId id="464" r:id="rId9"/>
    <p:sldId id="506" r:id="rId10"/>
    <p:sldId id="493" r:id="rId11"/>
    <p:sldId id="470" r:id="rId12"/>
    <p:sldId id="484" r:id="rId13"/>
    <p:sldId id="504" r:id="rId14"/>
    <p:sldId id="491" r:id="rId15"/>
    <p:sldId id="495" r:id="rId16"/>
    <p:sldId id="508" r:id="rId17"/>
    <p:sldId id="511" r:id="rId18"/>
    <p:sldId id="512" r:id="rId19"/>
    <p:sldId id="494" r:id="rId20"/>
    <p:sldId id="507" r:id="rId21"/>
    <p:sldId id="480" r:id="rId22"/>
    <p:sldId id="488" r:id="rId23"/>
    <p:sldId id="421" r:id="rId24"/>
    <p:sldId id="352" r:id="rId25"/>
    <p:sldId id="516" r:id="rId26"/>
    <p:sldId id="515" r:id="rId27"/>
    <p:sldId id="513" r:id="rId28"/>
  </p:sldIdLst>
  <p:sldSz cx="9144000" cy="6858000" type="screen4x3"/>
  <p:notesSz cx="6934200" cy="9220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98">
          <p15:clr>
            <a:srgbClr val="A4A3A4"/>
          </p15:clr>
        </p15:guide>
        <p15:guide id="2" pos="3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scaleToFitPaper="1"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334B"/>
    <a:srgbClr val="000000"/>
    <a:srgbClr val="C1F9FF"/>
    <a:srgbClr val="FFFFFF"/>
    <a:srgbClr val="2A4E83"/>
    <a:srgbClr val="031F39"/>
    <a:srgbClr val="1E5C9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81" autoAdjust="0"/>
    <p:restoredTop sz="65829" autoAdjust="0"/>
  </p:normalViewPr>
  <p:slideViewPr>
    <p:cSldViewPr snapToGrid="0" snapToObjects="1">
      <p:cViewPr varScale="1">
        <p:scale>
          <a:sx n="54" d="100"/>
          <a:sy n="54" d="100"/>
        </p:scale>
        <p:origin x="2093" y="48"/>
      </p:cViewPr>
      <p:guideLst>
        <p:guide orient="horz" pos="998"/>
        <p:guide pos="360"/>
      </p:guideLst>
    </p:cSldViewPr>
  </p:slideViewPr>
  <p:outlineViewPr>
    <p:cViewPr>
      <p:scale>
        <a:sx n="66" d="100"/>
        <a:sy n="66"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65" d="100"/>
          <a:sy n="65" d="100"/>
        </p:scale>
        <p:origin x="4152" y="6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C022A1D-A501-4BAF-9868-ABD49C8C1DA3}" type="doc">
      <dgm:prSet loTypeId="urn:microsoft.com/office/officeart/2005/8/layout/bProcess3" loCatId="process" qsTypeId="urn:microsoft.com/office/officeart/2005/8/quickstyle/simple1" qsCatId="simple" csTypeId="urn:microsoft.com/office/officeart/2005/8/colors/accent1_3" csCatId="accent1" phldr="1"/>
      <dgm:spPr/>
    </dgm:pt>
    <dgm:pt modelId="{C5B6AC5E-D3B0-40D3-BB3D-FAC3B3F74297}">
      <dgm:prSet phldrT="[Text]"/>
      <dgm:spPr/>
      <dgm:t>
        <a:bodyPr/>
        <a:lstStyle/>
        <a:p>
          <a:r>
            <a:rPr lang="en-US" dirty="0"/>
            <a:t>Collect Data</a:t>
          </a:r>
        </a:p>
      </dgm:t>
    </dgm:pt>
    <dgm:pt modelId="{62F0155D-CF25-4B67-9281-9671214A8781}" type="parTrans" cxnId="{99D3EE67-8F85-4976-86D2-D82C18118C7C}">
      <dgm:prSet/>
      <dgm:spPr/>
      <dgm:t>
        <a:bodyPr/>
        <a:lstStyle/>
        <a:p>
          <a:endParaRPr lang="en-US"/>
        </a:p>
      </dgm:t>
    </dgm:pt>
    <dgm:pt modelId="{40739D8E-3F0F-4E97-9C99-EF0509859C72}" type="sibTrans" cxnId="{99D3EE67-8F85-4976-86D2-D82C18118C7C}">
      <dgm:prSet/>
      <dgm:spPr/>
      <dgm:t>
        <a:bodyPr/>
        <a:lstStyle/>
        <a:p>
          <a:endParaRPr lang="en-US"/>
        </a:p>
      </dgm:t>
    </dgm:pt>
    <dgm:pt modelId="{508E755D-3751-41BC-9A92-EE9BD8B84EDD}">
      <dgm:prSet phldrT="[Text]"/>
      <dgm:spPr/>
      <dgm:t>
        <a:bodyPr/>
        <a:lstStyle/>
        <a:p>
          <a:r>
            <a:rPr lang="en-US" dirty="0"/>
            <a:t>SMEs Determine Data Caveats</a:t>
          </a:r>
        </a:p>
      </dgm:t>
    </dgm:pt>
    <dgm:pt modelId="{CBC4C8DC-746F-410B-9F67-9A9756F1B202}" type="parTrans" cxnId="{B3CE9C25-C4C2-46A1-9824-CC2B8CFCFAE0}">
      <dgm:prSet/>
      <dgm:spPr/>
      <dgm:t>
        <a:bodyPr/>
        <a:lstStyle/>
        <a:p>
          <a:endParaRPr lang="en-US"/>
        </a:p>
      </dgm:t>
    </dgm:pt>
    <dgm:pt modelId="{1316BA8D-5457-40E1-9CCE-09C56CAA219A}" type="sibTrans" cxnId="{B3CE9C25-C4C2-46A1-9824-CC2B8CFCFAE0}">
      <dgm:prSet/>
      <dgm:spPr/>
      <dgm:t>
        <a:bodyPr/>
        <a:lstStyle/>
        <a:p>
          <a:endParaRPr lang="en-US"/>
        </a:p>
      </dgm:t>
    </dgm:pt>
    <dgm:pt modelId="{585F5D3F-F24C-4A5E-88E0-B066C647AC14}">
      <dgm:prSet phldrT="[Text]"/>
      <dgm:spPr/>
      <dgm:t>
        <a:bodyPr/>
        <a:lstStyle/>
        <a:p>
          <a:r>
            <a:rPr lang="en-US" dirty="0"/>
            <a:t>Report Editor Prepares Report</a:t>
          </a:r>
        </a:p>
      </dgm:t>
    </dgm:pt>
    <dgm:pt modelId="{337BA5F8-E4A6-4309-9444-7D7B3758BF62}" type="parTrans" cxnId="{C44CD899-E162-410F-8792-3EECBC1EA1A1}">
      <dgm:prSet/>
      <dgm:spPr/>
      <dgm:t>
        <a:bodyPr/>
        <a:lstStyle/>
        <a:p>
          <a:endParaRPr lang="en-US"/>
        </a:p>
      </dgm:t>
    </dgm:pt>
    <dgm:pt modelId="{F0CA5CCB-55A2-4FD9-BCE5-8D93DE02EA60}" type="sibTrans" cxnId="{C44CD899-E162-410F-8792-3EECBC1EA1A1}">
      <dgm:prSet/>
      <dgm:spPr/>
      <dgm:t>
        <a:bodyPr/>
        <a:lstStyle/>
        <a:p>
          <a:endParaRPr lang="en-US"/>
        </a:p>
      </dgm:t>
    </dgm:pt>
    <dgm:pt modelId="{C7ADFD02-B9F5-41E6-9AF9-805D04E831AE}">
      <dgm:prSet phldrT="[Text]"/>
      <dgm:spPr/>
      <dgm:t>
        <a:bodyPr/>
        <a:lstStyle/>
        <a:p>
          <a:r>
            <a:rPr lang="en-US" dirty="0"/>
            <a:t>SMEs Review Report Content</a:t>
          </a:r>
        </a:p>
      </dgm:t>
    </dgm:pt>
    <dgm:pt modelId="{C2EEDCCD-5AF1-48A0-B0C3-87E097D1DE83}" type="parTrans" cxnId="{57A5DDD9-AC50-4FE4-B016-EF9E0085DDDC}">
      <dgm:prSet/>
      <dgm:spPr/>
      <dgm:t>
        <a:bodyPr/>
        <a:lstStyle/>
        <a:p>
          <a:endParaRPr lang="en-US"/>
        </a:p>
      </dgm:t>
    </dgm:pt>
    <dgm:pt modelId="{3259312A-E6AB-415B-B409-F7355165E68B}" type="sibTrans" cxnId="{57A5DDD9-AC50-4FE4-B016-EF9E0085DDDC}">
      <dgm:prSet/>
      <dgm:spPr/>
      <dgm:t>
        <a:bodyPr/>
        <a:lstStyle/>
        <a:p>
          <a:endParaRPr lang="en-US"/>
        </a:p>
      </dgm:t>
    </dgm:pt>
    <dgm:pt modelId="{FB63FC26-63BB-46E3-8A07-101A67CD342C}">
      <dgm:prSet phldrT="[Text]"/>
      <dgm:spPr/>
      <dgm:t>
        <a:bodyPr/>
        <a:lstStyle/>
        <a:p>
          <a:r>
            <a:rPr lang="en-US" dirty="0"/>
            <a:t>Leadership Reviews and Approves Report</a:t>
          </a:r>
        </a:p>
      </dgm:t>
    </dgm:pt>
    <dgm:pt modelId="{3DB930B9-A368-4FA3-B072-3595CBA9565C}" type="parTrans" cxnId="{82D2569A-36BA-48C2-9318-6EEE1241868E}">
      <dgm:prSet/>
      <dgm:spPr/>
      <dgm:t>
        <a:bodyPr/>
        <a:lstStyle/>
        <a:p>
          <a:endParaRPr lang="en-US"/>
        </a:p>
      </dgm:t>
    </dgm:pt>
    <dgm:pt modelId="{0EB1EF28-6265-4D69-A32B-EC1EC1FCC9A8}" type="sibTrans" cxnId="{82D2569A-36BA-48C2-9318-6EEE1241868E}">
      <dgm:prSet/>
      <dgm:spPr/>
      <dgm:t>
        <a:bodyPr/>
        <a:lstStyle/>
        <a:p>
          <a:endParaRPr lang="en-US"/>
        </a:p>
      </dgm:t>
    </dgm:pt>
    <dgm:pt modelId="{B5CF6BC4-8237-4342-8BA5-B4D11E917FFB}">
      <dgm:prSet phldrT="[Text]"/>
      <dgm:spPr/>
      <dgm:t>
        <a:bodyPr/>
        <a:lstStyle/>
        <a:p>
          <a:r>
            <a:rPr lang="en-US" dirty="0"/>
            <a:t>Report is “Rolled Out” for Public Release</a:t>
          </a:r>
        </a:p>
      </dgm:t>
    </dgm:pt>
    <dgm:pt modelId="{699C91A1-EFDF-40BF-B006-FCF2F2BC91A8}" type="parTrans" cxnId="{8C08FA92-0E2D-468D-BB6C-6E1E1AE19A99}">
      <dgm:prSet/>
      <dgm:spPr/>
      <dgm:t>
        <a:bodyPr/>
        <a:lstStyle/>
        <a:p>
          <a:endParaRPr lang="en-US"/>
        </a:p>
      </dgm:t>
    </dgm:pt>
    <dgm:pt modelId="{021F581A-6552-45FB-B930-D82D16598BF1}" type="sibTrans" cxnId="{8C08FA92-0E2D-468D-BB6C-6E1E1AE19A99}">
      <dgm:prSet/>
      <dgm:spPr/>
      <dgm:t>
        <a:bodyPr/>
        <a:lstStyle/>
        <a:p>
          <a:endParaRPr lang="en-US"/>
        </a:p>
      </dgm:t>
    </dgm:pt>
    <dgm:pt modelId="{ADF9B637-B1DE-4AC3-9145-B4D0177EE9FA}">
      <dgm:prSet phldrT="[Text]"/>
      <dgm:spPr/>
      <dgm:t>
        <a:bodyPr/>
        <a:lstStyle/>
        <a:p>
          <a:r>
            <a:rPr lang="en-US" dirty="0"/>
            <a:t>Design Report, Infographics, and Fact Sheets</a:t>
          </a:r>
        </a:p>
      </dgm:t>
    </dgm:pt>
    <dgm:pt modelId="{6D2580F8-8E1F-40F7-9B81-551C4CC120BA}" type="parTrans" cxnId="{E871FF4B-C8DE-4E2F-96B6-583F1A91E18B}">
      <dgm:prSet/>
      <dgm:spPr/>
      <dgm:t>
        <a:bodyPr/>
        <a:lstStyle/>
        <a:p>
          <a:endParaRPr lang="en-US"/>
        </a:p>
      </dgm:t>
    </dgm:pt>
    <dgm:pt modelId="{8C92991B-381E-40BE-B125-661296900D50}" type="sibTrans" cxnId="{E871FF4B-C8DE-4E2F-96B6-583F1A91E18B}">
      <dgm:prSet/>
      <dgm:spPr/>
      <dgm:t>
        <a:bodyPr/>
        <a:lstStyle/>
        <a:p>
          <a:endParaRPr lang="en-US"/>
        </a:p>
      </dgm:t>
    </dgm:pt>
    <dgm:pt modelId="{E1063BE3-B37F-4A94-B0B9-6884194A60BA}">
      <dgm:prSet phldrT="[Text]"/>
      <dgm:spPr/>
      <dgm:t>
        <a:bodyPr/>
        <a:lstStyle/>
        <a:p>
          <a:r>
            <a:rPr lang="en-US" dirty="0"/>
            <a:t>Series Editor Signs Off on Report</a:t>
          </a:r>
        </a:p>
      </dgm:t>
    </dgm:pt>
    <dgm:pt modelId="{C5940B5E-3605-4B2D-82E8-72ACC6ED41E6}" type="parTrans" cxnId="{CF1B36A1-AE77-474F-B63A-5DF67FD83FE3}">
      <dgm:prSet/>
      <dgm:spPr/>
      <dgm:t>
        <a:bodyPr/>
        <a:lstStyle/>
        <a:p>
          <a:endParaRPr lang="en-US"/>
        </a:p>
      </dgm:t>
    </dgm:pt>
    <dgm:pt modelId="{978FE340-E632-459B-9A02-DD6BDD43B467}" type="sibTrans" cxnId="{CF1B36A1-AE77-474F-B63A-5DF67FD83FE3}">
      <dgm:prSet/>
      <dgm:spPr/>
      <dgm:t>
        <a:bodyPr/>
        <a:lstStyle/>
        <a:p>
          <a:endParaRPr lang="en-US"/>
        </a:p>
      </dgm:t>
    </dgm:pt>
    <dgm:pt modelId="{56990C76-DFF2-408F-97F1-6790D07A0899}">
      <dgm:prSet phldrT="[Text]"/>
      <dgm:spPr/>
      <dgm:t>
        <a:bodyPr/>
        <a:lstStyle/>
        <a:p>
          <a:r>
            <a:rPr lang="en-US" dirty="0"/>
            <a:t>Designer makes Report 508 Compliant</a:t>
          </a:r>
        </a:p>
      </dgm:t>
    </dgm:pt>
    <dgm:pt modelId="{6FF32016-AD43-4756-A736-DD3B11E6DB99}" type="parTrans" cxnId="{381E1E96-5C8D-4F9E-BDAD-C5404FE20E63}">
      <dgm:prSet/>
      <dgm:spPr/>
      <dgm:t>
        <a:bodyPr/>
        <a:lstStyle/>
        <a:p>
          <a:endParaRPr lang="en-US"/>
        </a:p>
      </dgm:t>
    </dgm:pt>
    <dgm:pt modelId="{91D0E61C-4B55-4DF0-9AA1-D2B52233FE44}" type="sibTrans" cxnId="{381E1E96-5C8D-4F9E-BDAD-C5404FE20E63}">
      <dgm:prSet/>
      <dgm:spPr/>
      <dgm:t>
        <a:bodyPr/>
        <a:lstStyle/>
        <a:p>
          <a:endParaRPr lang="en-US"/>
        </a:p>
      </dgm:t>
    </dgm:pt>
    <dgm:pt modelId="{F5953A8A-6F5B-4D83-91A1-8F62E74C53B9}" type="pres">
      <dgm:prSet presAssocID="{7C022A1D-A501-4BAF-9868-ABD49C8C1DA3}" presName="Name0" presStyleCnt="0">
        <dgm:presLayoutVars>
          <dgm:dir/>
          <dgm:resizeHandles val="exact"/>
        </dgm:presLayoutVars>
      </dgm:prSet>
      <dgm:spPr/>
    </dgm:pt>
    <dgm:pt modelId="{CEA162BE-847E-4472-A899-8282BC5479E5}" type="pres">
      <dgm:prSet presAssocID="{C5B6AC5E-D3B0-40D3-BB3D-FAC3B3F74297}" presName="node" presStyleLbl="node1" presStyleIdx="0" presStyleCnt="9">
        <dgm:presLayoutVars>
          <dgm:bulletEnabled val="1"/>
        </dgm:presLayoutVars>
      </dgm:prSet>
      <dgm:spPr/>
    </dgm:pt>
    <dgm:pt modelId="{EB7E32C2-D0C0-4D73-9162-93D8BEE32E64}" type="pres">
      <dgm:prSet presAssocID="{40739D8E-3F0F-4E97-9C99-EF0509859C72}" presName="sibTrans" presStyleLbl="sibTrans1D1" presStyleIdx="0" presStyleCnt="8"/>
      <dgm:spPr/>
    </dgm:pt>
    <dgm:pt modelId="{4D986093-B141-4DC9-92CC-F46DF6131C9A}" type="pres">
      <dgm:prSet presAssocID="{40739D8E-3F0F-4E97-9C99-EF0509859C72}" presName="connectorText" presStyleLbl="sibTrans1D1" presStyleIdx="0" presStyleCnt="8"/>
      <dgm:spPr/>
    </dgm:pt>
    <dgm:pt modelId="{BE97C4BE-373A-4FBE-BA14-E4E96CB5EDC4}" type="pres">
      <dgm:prSet presAssocID="{508E755D-3751-41BC-9A92-EE9BD8B84EDD}" presName="node" presStyleLbl="node1" presStyleIdx="1" presStyleCnt="9">
        <dgm:presLayoutVars>
          <dgm:bulletEnabled val="1"/>
        </dgm:presLayoutVars>
      </dgm:prSet>
      <dgm:spPr/>
    </dgm:pt>
    <dgm:pt modelId="{0EF8F7B6-5A02-4E25-B0FB-33C96879733E}" type="pres">
      <dgm:prSet presAssocID="{1316BA8D-5457-40E1-9CCE-09C56CAA219A}" presName="sibTrans" presStyleLbl="sibTrans1D1" presStyleIdx="1" presStyleCnt="8"/>
      <dgm:spPr/>
    </dgm:pt>
    <dgm:pt modelId="{679ECAC4-BA35-4E77-B124-48C1B5274E2F}" type="pres">
      <dgm:prSet presAssocID="{1316BA8D-5457-40E1-9CCE-09C56CAA219A}" presName="connectorText" presStyleLbl="sibTrans1D1" presStyleIdx="1" presStyleCnt="8"/>
      <dgm:spPr/>
    </dgm:pt>
    <dgm:pt modelId="{568FB49E-5864-4A62-81E5-324500C89FAC}" type="pres">
      <dgm:prSet presAssocID="{585F5D3F-F24C-4A5E-88E0-B066C647AC14}" presName="node" presStyleLbl="node1" presStyleIdx="2" presStyleCnt="9">
        <dgm:presLayoutVars>
          <dgm:bulletEnabled val="1"/>
        </dgm:presLayoutVars>
      </dgm:prSet>
      <dgm:spPr/>
    </dgm:pt>
    <dgm:pt modelId="{85C63016-E3E6-4C8D-BB92-92EF667C087C}" type="pres">
      <dgm:prSet presAssocID="{F0CA5CCB-55A2-4FD9-BCE5-8D93DE02EA60}" presName="sibTrans" presStyleLbl="sibTrans1D1" presStyleIdx="2" presStyleCnt="8"/>
      <dgm:spPr/>
    </dgm:pt>
    <dgm:pt modelId="{DCC45364-BD2F-4865-A293-12E7E112B26B}" type="pres">
      <dgm:prSet presAssocID="{F0CA5CCB-55A2-4FD9-BCE5-8D93DE02EA60}" presName="connectorText" presStyleLbl="sibTrans1D1" presStyleIdx="2" presStyleCnt="8"/>
      <dgm:spPr/>
    </dgm:pt>
    <dgm:pt modelId="{CC4F7144-9601-4B45-9A49-DEC8394EA78A}" type="pres">
      <dgm:prSet presAssocID="{C7ADFD02-B9F5-41E6-9AF9-805D04E831AE}" presName="node" presStyleLbl="node1" presStyleIdx="3" presStyleCnt="9">
        <dgm:presLayoutVars>
          <dgm:bulletEnabled val="1"/>
        </dgm:presLayoutVars>
      </dgm:prSet>
      <dgm:spPr/>
    </dgm:pt>
    <dgm:pt modelId="{5A68C29D-6034-45ED-8B9C-C26D5645B81D}" type="pres">
      <dgm:prSet presAssocID="{3259312A-E6AB-415B-B409-F7355165E68B}" presName="sibTrans" presStyleLbl="sibTrans1D1" presStyleIdx="3" presStyleCnt="8"/>
      <dgm:spPr/>
    </dgm:pt>
    <dgm:pt modelId="{A3170540-B126-4394-9D9B-76688FBC6F12}" type="pres">
      <dgm:prSet presAssocID="{3259312A-E6AB-415B-B409-F7355165E68B}" presName="connectorText" presStyleLbl="sibTrans1D1" presStyleIdx="3" presStyleCnt="8"/>
      <dgm:spPr/>
    </dgm:pt>
    <dgm:pt modelId="{4054D200-7E3E-43F6-BBB4-1B6F6CFCA673}" type="pres">
      <dgm:prSet presAssocID="{ADF9B637-B1DE-4AC3-9145-B4D0177EE9FA}" presName="node" presStyleLbl="node1" presStyleIdx="4" presStyleCnt="9">
        <dgm:presLayoutVars>
          <dgm:bulletEnabled val="1"/>
        </dgm:presLayoutVars>
      </dgm:prSet>
      <dgm:spPr/>
    </dgm:pt>
    <dgm:pt modelId="{464C5FB4-AEB0-4393-A6F0-80CDC8C6DD6D}" type="pres">
      <dgm:prSet presAssocID="{8C92991B-381E-40BE-B125-661296900D50}" presName="sibTrans" presStyleLbl="sibTrans1D1" presStyleIdx="4" presStyleCnt="8"/>
      <dgm:spPr/>
    </dgm:pt>
    <dgm:pt modelId="{E6FBDD98-0904-4E21-A87B-F9D2B8B666E2}" type="pres">
      <dgm:prSet presAssocID="{8C92991B-381E-40BE-B125-661296900D50}" presName="connectorText" presStyleLbl="sibTrans1D1" presStyleIdx="4" presStyleCnt="8"/>
      <dgm:spPr/>
    </dgm:pt>
    <dgm:pt modelId="{6A2FD358-8E95-481D-BA6B-48E926665698}" type="pres">
      <dgm:prSet presAssocID="{56990C76-DFF2-408F-97F1-6790D07A0899}" presName="node" presStyleLbl="node1" presStyleIdx="5" presStyleCnt="9">
        <dgm:presLayoutVars>
          <dgm:bulletEnabled val="1"/>
        </dgm:presLayoutVars>
      </dgm:prSet>
      <dgm:spPr/>
    </dgm:pt>
    <dgm:pt modelId="{68CA15C2-5C4E-4663-842F-3BBAE5D107B2}" type="pres">
      <dgm:prSet presAssocID="{91D0E61C-4B55-4DF0-9AA1-D2B52233FE44}" presName="sibTrans" presStyleLbl="sibTrans1D1" presStyleIdx="5" presStyleCnt="8"/>
      <dgm:spPr/>
    </dgm:pt>
    <dgm:pt modelId="{1EB217FE-D095-44D4-B631-9DFCEE8BDAE8}" type="pres">
      <dgm:prSet presAssocID="{91D0E61C-4B55-4DF0-9AA1-D2B52233FE44}" presName="connectorText" presStyleLbl="sibTrans1D1" presStyleIdx="5" presStyleCnt="8"/>
      <dgm:spPr/>
    </dgm:pt>
    <dgm:pt modelId="{C33E4798-CCCA-4296-840B-E1F91E324A65}" type="pres">
      <dgm:prSet presAssocID="{E1063BE3-B37F-4A94-B0B9-6884194A60BA}" presName="node" presStyleLbl="node1" presStyleIdx="6" presStyleCnt="9">
        <dgm:presLayoutVars>
          <dgm:bulletEnabled val="1"/>
        </dgm:presLayoutVars>
      </dgm:prSet>
      <dgm:spPr/>
    </dgm:pt>
    <dgm:pt modelId="{62A8A798-36B0-4E89-A8A6-7AC18CC0E206}" type="pres">
      <dgm:prSet presAssocID="{978FE340-E632-459B-9A02-DD6BDD43B467}" presName="sibTrans" presStyleLbl="sibTrans1D1" presStyleIdx="6" presStyleCnt="8"/>
      <dgm:spPr/>
    </dgm:pt>
    <dgm:pt modelId="{665EDD5D-5541-47FA-A53D-5CC06E7D59B0}" type="pres">
      <dgm:prSet presAssocID="{978FE340-E632-459B-9A02-DD6BDD43B467}" presName="connectorText" presStyleLbl="sibTrans1D1" presStyleIdx="6" presStyleCnt="8"/>
      <dgm:spPr/>
    </dgm:pt>
    <dgm:pt modelId="{B6E1B422-1D13-476C-9FE8-9DF70AA2E850}" type="pres">
      <dgm:prSet presAssocID="{FB63FC26-63BB-46E3-8A07-101A67CD342C}" presName="node" presStyleLbl="node1" presStyleIdx="7" presStyleCnt="9">
        <dgm:presLayoutVars>
          <dgm:bulletEnabled val="1"/>
        </dgm:presLayoutVars>
      </dgm:prSet>
      <dgm:spPr/>
    </dgm:pt>
    <dgm:pt modelId="{1E172FA7-19B9-4187-BDD9-62C75DB243C9}" type="pres">
      <dgm:prSet presAssocID="{0EB1EF28-6265-4D69-A32B-EC1EC1FCC9A8}" presName="sibTrans" presStyleLbl="sibTrans1D1" presStyleIdx="7" presStyleCnt="8"/>
      <dgm:spPr/>
    </dgm:pt>
    <dgm:pt modelId="{B18EF9E3-FB98-401D-ADE9-DBEE32EC3021}" type="pres">
      <dgm:prSet presAssocID="{0EB1EF28-6265-4D69-A32B-EC1EC1FCC9A8}" presName="connectorText" presStyleLbl="sibTrans1D1" presStyleIdx="7" presStyleCnt="8"/>
      <dgm:spPr/>
    </dgm:pt>
    <dgm:pt modelId="{900A526E-AE3B-42CF-82ED-2BAAE4340146}" type="pres">
      <dgm:prSet presAssocID="{B5CF6BC4-8237-4342-8BA5-B4D11E917FFB}" presName="node" presStyleLbl="node1" presStyleIdx="8" presStyleCnt="9">
        <dgm:presLayoutVars>
          <dgm:bulletEnabled val="1"/>
        </dgm:presLayoutVars>
      </dgm:prSet>
      <dgm:spPr/>
    </dgm:pt>
  </dgm:ptLst>
  <dgm:cxnLst>
    <dgm:cxn modelId="{B1C5FB07-B1CC-4903-898C-6DD56CB4F634}" type="presOf" srcId="{3259312A-E6AB-415B-B409-F7355165E68B}" destId="{A3170540-B126-4394-9D9B-76688FBC6F12}" srcOrd="1" destOrd="0" presId="urn:microsoft.com/office/officeart/2005/8/layout/bProcess3"/>
    <dgm:cxn modelId="{B571C30D-B707-41B6-BD90-B88531F9DF20}" type="presOf" srcId="{C7ADFD02-B9F5-41E6-9AF9-805D04E831AE}" destId="{CC4F7144-9601-4B45-9A49-DEC8394EA78A}" srcOrd="0" destOrd="0" presId="urn:microsoft.com/office/officeart/2005/8/layout/bProcess3"/>
    <dgm:cxn modelId="{35570619-41F4-414A-9C06-C24A345A5E78}" type="presOf" srcId="{1316BA8D-5457-40E1-9CCE-09C56CAA219A}" destId="{0EF8F7B6-5A02-4E25-B0FB-33C96879733E}" srcOrd="0" destOrd="0" presId="urn:microsoft.com/office/officeart/2005/8/layout/bProcess3"/>
    <dgm:cxn modelId="{20748919-7AAA-4344-A406-6C18F1856BFC}" type="presOf" srcId="{8C92991B-381E-40BE-B125-661296900D50}" destId="{E6FBDD98-0904-4E21-A87B-F9D2B8B666E2}" srcOrd="1" destOrd="0" presId="urn:microsoft.com/office/officeart/2005/8/layout/bProcess3"/>
    <dgm:cxn modelId="{B3CE9C25-C4C2-46A1-9824-CC2B8CFCFAE0}" srcId="{7C022A1D-A501-4BAF-9868-ABD49C8C1DA3}" destId="{508E755D-3751-41BC-9A92-EE9BD8B84EDD}" srcOrd="1" destOrd="0" parTransId="{CBC4C8DC-746F-410B-9F67-9A9756F1B202}" sibTransId="{1316BA8D-5457-40E1-9CCE-09C56CAA219A}"/>
    <dgm:cxn modelId="{DB15955E-E9C6-4F36-8A33-945342E1FDF8}" type="presOf" srcId="{40739D8E-3F0F-4E97-9C99-EF0509859C72}" destId="{EB7E32C2-D0C0-4D73-9162-93D8BEE32E64}" srcOrd="0" destOrd="0" presId="urn:microsoft.com/office/officeart/2005/8/layout/bProcess3"/>
    <dgm:cxn modelId="{C1E24C41-EED3-4227-A297-1B9ECCE4901A}" type="presOf" srcId="{0EB1EF28-6265-4D69-A32B-EC1EC1FCC9A8}" destId="{1E172FA7-19B9-4187-BDD9-62C75DB243C9}" srcOrd="0" destOrd="0" presId="urn:microsoft.com/office/officeart/2005/8/layout/bProcess3"/>
    <dgm:cxn modelId="{9B8E9942-EE18-4BD0-BA9A-42F5ABFA212D}" type="presOf" srcId="{91D0E61C-4B55-4DF0-9AA1-D2B52233FE44}" destId="{1EB217FE-D095-44D4-B631-9DFCEE8BDAE8}" srcOrd="1" destOrd="0" presId="urn:microsoft.com/office/officeart/2005/8/layout/bProcess3"/>
    <dgm:cxn modelId="{99D3EE67-8F85-4976-86D2-D82C18118C7C}" srcId="{7C022A1D-A501-4BAF-9868-ABD49C8C1DA3}" destId="{C5B6AC5E-D3B0-40D3-BB3D-FAC3B3F74297}" srcOrd="0" destOrd="0" parTransId="{62F0155D-CF25-4B67-9281-9671214A8781}" sibTransId="{40739D8E-3F0F-4E97-9C99-EF0509859C72}"/>
    <dgm:cxn modelId="{9773B868-CE5D-4EF0-B1F6-7B5B90921D22}" type="presOf" srcId="{FB63FC26-63BB-46E3-8A07-101A67CD342C}" destId="{B6E1B422-1D13-476C-9FE8-9DF70AA2E850}" srcOrd="0" destOrd="0" presId="urn:microsoft.com/office/officeart/2005/8/layout/bProcess3"/>
    <dgm:cxn modelId="{E871FF4B-C8DE-4E2F-96B6-583F1A91E18B}" srcId="{7C022A1D-A501-4BAF-9868-ABD49C8C1DA3}" destId="{ADF9B637-B1DE-4AC3-9145-B4D0177EE9FA}" srcOrd="4" destOrd="0" parTransId="{6D2580F8-8E1F-40F7-9B81-551C4CC120BA}" sibTransId="{8C92991B-381E-40BE-B125-661296900D50}"/>
    <dgm:cxn modelId="{DA6CC953-20DB-4A95-A4DD-99C46151CBA0}" type="presOf" srcId="{C5B6AC5E-D3B0-40D3-BB3D-FAC3B3F74297}" destId="{CEA162BE-847E-4472-A899-8282BC5479E5}" srcOrd="0" destOrd="0" presId="urn:microsoft.com/office/officeart/2005/8/layout/bProcess3"/>
    <dgm:cxn modelId="{F3E31F7D-A9BB-4E4D-8C66-58E00DF44F06}" type="presOf" srcId="{1316BA8D-5457-40E1-9CCE-09C56CAA219A}" destId="{679ECAC4-BA35-4E77-B124-48C1B5274E2F}" srcOrd="1" destOrd="0" presId="urn:microsoft.com/office/officeart/2005/8/layout/bProcess3"/>
    <dgm:cxn modelId="{90C54281-8EC0-424F-86AA-7D13248E11AB}" type="presOf" srcId="{0EB1EF28-6265-4D69-A32B-EC1EC1FCC9A8}" destId="{B18EF9E3-FB98-401D-ADE9-DBEE32EC3021}" srcOrd="1" destOrd="0" presId="urn:microsoft.com/office/officeart/2005/8/layout/bProcess3"/>
    <dgm:cxn modelId="{456D2587-456F-4184-833A-ADE343CA7576}" type="presOf" srcId="{978FE340-E632-459B-9A02-DD6BDD43B467}" destId="{665EDD5D-5541-47FA-A53D-5CC06E7D59B0}" srcOrd="1" destOrd="0" presId="urn:microsoft.com/office/officeart/2005/8/layout/bProcess3"/>
    <dgm:cxn modelId="{8C08FA92-0E2D-468D-BB6C-6E1E1AE19A99}" srcId="{7C022A1D-A501-4BAF-9868-ABD49C8C1DA3}" destId="{B5CF6BC4-8237-4342-8BA5-B4D11E917FFB}" srcOrd="8" destOrd="0" parTransId="{699C91A1-EFDF-40BF-B006-FCF2F2BC91A8}" sibTransId="{021F581A-6552-45FB-B930-D82D16598BF1}"/>
    <dgm:cxn modelId="{381E1E96-5C8D-4F9E-BDAD-C5404FE20E63}" srcId="{7C022A1D-A501-4BAF-9868-ABD49C8C1DA3}" destId="{56990C76-DFF2-408F-97F1-6790D07A0899}" srcOrd="5" destOrd="0" parTransId="{6FF32016-AD43-4756-A736-DD3B11E6DB99}" sibTransId="{91D0E61C-4B55-4DF0-9AA1-D2B52233FE44}"/>
    <dgm:cxn modelId="{61A05F96-1E84-45E8-A7A5-26964FFE8E44}" type="presOf" srcId="{8C92991B-381E-40BE-B125-661296900D50}" destId="{464C5FB4-AEB0-4393-A6F0-80CDC8C6DD6D}" srcOrd="0" destOrd="0" presId="urn:microsoft.com/office/officeart/2005/8/layout/bProcess3"/>
    <dgm:cxn modelId="{C44CD899-E162-410F-8792-3EECBC1EA1A1}" srcId="{7C022A1D-A501-4BAF-9868-ABD49C8C1DA3}" destId="{585F5D3F-F24C-4A5E-88E0-B066C647AC14}" srcOrd="2" destOrd="0" parTransId="{337BA5F8-E4A6-4309-9444-7D7B3758BF62}" sibTransId="{F0CA5CCB-55A2-4FD9-BCE5-8D93DE02EA60}"/>
    <dgm:cxn modelId="{82D2569A-36BA-48C2-9318-6EEE1241868E}" srcId="{7C022A1D-A501-4BAF-9868-ABD49C8C1DA3}" destId="{FB63FC26-63BB-46E3-8A07-101A67CD342C}" srcOrd="7" destOrd="0" parTransId="{3DB930B9-A368-4FA3-B072-3595CBA9565C}" sibTransId="{0EB1EF28-6265-4D69-A32B-EC1EC1FCC9A8}"/>
    <dgm:cxn modelId="{CF1B36A1-AE77-474F-B63A-5DF67FD83FE3}" srcId="{7C022A1D-A501-4BAF-9868-ABD49C8C1DA3}" destId="{E1063BE3-B37F-4A94-B0B9-6884194A60BA}" srcOrd="6" destOrd="0" parTransId="{C5940B5E-3605-4B2D-82E8-72ACC6ED41E6}" sibTransId="{978FE340-E632-459B-9A02-DD6BDD43B467}"/>
    <dgm:cxn modelId="{C02DA8A3-8246-4E24-80EC-C2BC8F8C0EAD}" type="presOf" srcId="{978FE340-E632-459B-9A02-DD6BDD43B467}" destId="{62A8A798-36B0-4E89-A8A6-7AC18CC0E206}" srcOrd="0" destOrd="0" presId="urn:microsoft.com/office/officeart/2005/8/layout/bProcess3"/>
    <dgm:cxn modelId="{5BBE2CAC-02B5-499B-9746-00A48C8757D1}" type="presOf" srcId="{E1063BE3-B37F-4A94-B0B9-6884194A60BA}" destId="{C33E4798-CCCA-4296-840B-E1F91E324A65}" srcOrd="0" destOrd="0" presId="urn:microsoft.com/office/officeart/2005/8/layout/bProcess3"/>
    <dgm:cxn modelId="{1C9E04B3-4D52-4490-BFC2-9CA259CD260F}" type="presOf" srcId="{F0CA5CCB-55A2-4FD9-BCE5-8D93DE02EA60}" destId="{DCC45364-BD2F-4865-A293-12E7E112B26B}" srcOrd="1" destOrd="0" presId="urn:microsoft.com/office/officeart/2005/8/layout/bProcess3"/>
    <dgm:cxn modelId="{9F399DC1-22A5-41BE-B9EE-F3CEC0216014}" type="presOf" srcId="{40739D8E-3F0F-4E97-9C99-EF0509859C72}" destId="{4D986093-B141-4DC9-92CC-F46DF6131C9A}" srcOrd="1" destOrd="0" presId="urn:microsoft.com/office/officeart/2005/8/layout/bProcess3"/>
    <dgm:cxn modelId="{C640B2C1-CD1C-4250-BC59-421253241CE7}" type="presOf" srcId="{91D0E61C-4B55-4DF0-9AA1-D2B52233FE44}" destId="{68CA15C2-5C4E-4663-842F-3BBAE5D107B2}" srcOrd="0" destOrd="0" presId="urn:microsoft.com/office/officeart/2005/8/layout/bProcess3"/>
    <dgm:cxn modelId="{6C71E5C6-FC45-422C-85CE-135566F8BDD4}" type="presOf" srcId="{56990C76-DFF2-408F-97F1-6790D07A0899}" destId="{6A2FD358-8E95-481D-BA6B-48E926665698}" srcOrd="0" destOrd="0" presId="urn:microsoft.com/office/officeart/2005/8/layout/bProcess3"/>
    <dgm:cxn modelId="{56D454C8-C227-4125-ACA1-8113E1A4079E}" type="presOf" srcId="{F0CA5CCB-55A2-4FD9-BCE5-8D93DE02EA60}" destId="{85C63016-E3E6-4C8D-BB92-92EF667C087C}" srcOrd="0" destOrd="0" presId="urn:microsoft.com/office/officeart/2005/8/layout/bProcess3"/>
    <dgm:cxn modelId="{DD3CD5D2-2F94-4191-95B8-E4620852CFDC}" type="presOf" srcId="{ADF9B637-B1DE-4AC3-9145-B4D0177EE9FA}" destId="{4054D200-7E3E-43F6-BBB4-1B6F6CFCA673}" srcOrd="0" destOrd="0" presId="urn:microsoft.com/office/officeart/2005/8/layout/bProcess3"/>
    <dgm:cxn modelId="{B1C233D9-AE94-47BE-A6F5-DA340B2686DF}" type="presOf" srcId="{585F5D3F-F24C-4A5E-88E0-B066C647AC14}" destId="{568FB49E-5864-4A62-81E5-324500C89FAC}" srcOrd="0" destOrd="0" presId="urn:microsoft.com/office/officeart/2005/8/layout/bProcess3"/>
    <dgm:cxn modelId="{57A5DDD9-AC50-4FE4-B016-EF9E0085DDDC}" srcId="{7C022A1D-A501-4BAF-9868-ABD49C8C1DA3}" destId="{C7ADFD02-B9F5-41E6-9AF9-805D04E831AE}" srcOrd="3" destOrd="0" parTransId="{C2EEDCCD-5AF1-48A0-B0C3-87E097D1DE83}" sibTransId="{3259312A-E6AB-415B-B409-F7355165E68B}"/>
    <dgm:cxn modelId="{2F5AA3E0-97B8-4941-BD5F-A862F7623FDC}" type="presOf" srcId="{B5CF6BC4-8237-4342-8BA5-B4D11E917FFB}" destId="{900A526E-AE3B-42CF-82ED-2BAAE4340146}" srcOrd="0" destOrd="0" presId="urn:microsoft.com/office/officeart/2005/8/layout/bProcess3"/>
    <dgm:cxn modelId="{526BE3F4-FAAE-468C-B4C5-9C31A1EDF213}" type="presOf" srcId="{508E755D-3751-41BC-9A92-EE9BD8B84EDD}" destId="{BE97C4BE-373A-4FBE-BA14-E4E96CB5EDC4}" srcOrd="0" destOrd="0" presId="urn:microsoft.com/office/officeart/2005/8/layout/bProcess3"/>
    <dgm:cxn modelId="{F1643FF7-5BEB-4918-B489-AF509FD870AE}" type="presOf" srcId="{7C022A1D-A501-4BAF-9868-ABD49C8C1DA3}" destId="{F5953A8A-6F5B-4D83-91A1-8F62E74C53B9}" srcOrd="0" destOrd="0" presId="urn:microsoft.com/office/officeart/2005/8/layout/bProcess3"/>
    <dgm:cxn modelId="{E2F8E8F8-5FC6-49DF-B09B-A9E51E9E09F6}" type="presOf" srcId="{3259312A-E6AB-415B-B409-F7355165E68B}" destId="{5A68C29D-6034-45ED-8B9C-C26D5645B81D}" srcOrd="0" destOrd="0" presId="urn:microsoft.com/office/officeart/2005/8/layout/bProcess3"/>
    <dgm:cxn modelId="{EBAA05AC-092E-496A-8C6D-FB13EEF91A4D}" type="presParOf" srcId="{F5953A8A-6F5B-4D83-91A1-8F62E74C53B9}" destId="{CEA162BE-847E-4472-A899-8282BC5479E5}" srcOrd="0" destOrd="0" presId="urn:microsoft.com/office/officeart/2005/8/layout/bProcess3"/>
    <dgm:cxn modelId="{3B35A460-192C-4941-A7C1-6D69E73CAA9D}" type="presParOf" srcId="{F5953A8A-6F5B-4D83-91A1-8F62E74C53B9}" destId="{EB7E32C2-D0C0-4D73-9162-93D8BEE32E64}" srcOrd="1" destOrd="0" presId="urn:microsoft.com/office/officeart/2005/8/layout/bProcess3"/>
    <dgm:cxn modelId="{35D3EDC5-24FB-46C3-85D9-91A38E255724}" type="presParOf" srcId="{EB7E32C2-D0C0-4D73-9162-93D8BEE32E64}" destId="{4D986093-B141-4DC9-92CC-F46DF6131C9A}" srcOrd="0" destOrd="0" presId="urn:microsoft.com/office/officeart/2005/8/layout/bProcess3"/>
    <dgm:cxn modelId="{0990417C-3295-4EF1-8747-D330D89F51A8}" type="presParOf" srcId="{F5953A8A-6F5B-4D83-91A1-8F62E74C53B9}" destId="{BE97C4BE-373A-4FBE-BA14-E4E96CB5EDC4}" srcOrd="2" destOrd="0" presId="urn:microsoft.com/office/officeart/2005/8/layout/bProcess3"/>
    <dgm:cxn modelId="{B3C3D39F-6887-4F99-A5C9-5C1F125D1129}" type="presParOf" srcId="{F5953A8A-6F5B-4D83-91A1-8F62E74C53B9}" destId="{0EF8F7B6-5A02-4E25-B0FB-33C96879733E}" srcOrd="3" destOrd="0" presId="urn:microsoft.com/office/officeart/2005/8/layout/bProcess3"/>
    <dgm:cxn modelId="{CEADC14E-918B-4AA3-AEFE-D5FD68BB518C}" type="presParOf" srcId="{0EF8F7B6-5A02-4E25-B0FB-33C96879733E}" destId="{679ECAC4-BA35-4E77-B124-48C1B5274E2F}" srcOrd="0" destOrd="0" presId="urn:microsoft.com/office/officeart/2005/8/layout/bProcess3"/>
    <dgm:cxn modelId="{113B4671-0435-4D98-B0F9-29197C2016D7}" type="presParOf" srcId="{F5953A8A-6F5B-4D83-91A1-8F62E74C53B9}" destId="{568FB49E-5864-4A62-81E5-324500C89FAC}" srcOrd="4" destOrd="0" presId="urn:microsoft.com/office/officeart/2005/8/layout/bProcess3"/>
    <dgm:cxn modelId="{50DDFF6D-FD6A-41F4-BFA9-4F6CFC3DDB52}" type="presParOf" srcId="{F5953A8A-6F5B-4D83-91A1-8F62E74C53B9}" destId="{85C63016-E3E6-4C8D-BB92-92EF667C087C}" srcOrd="5" destOrd="0" presId="urn:microsoft.com/office/officeart/2005/8/layout/bProcess3"/>
    <dgm:cxn modelId="{A261644C-8871-4959-8F43-AF640069C043}" type="presParOf" srcId="{85C63016-E3E6-4C8D-BB92-92EF667C087C}" destId="{DCC45364-BD2F-4865-A293-12E7E112B26B}" srcOrd="0" destOrd="0" presId="urn:microsoft.com/office/officeart/2005/8/layout/bProcess3"/>
    <dgm:cxn modelId="{05044E38-66F2-4DA5-B127-A85D2F912CDA}" type="presParOf" srcId="{F5953A8A-6F5B-4D83-91A1-8F62E74C53B9}" destId="{CC4F7144-9601-4B45-9A49-DEC8394EA78A}" srcOrd="6" destOrd="0" presId="urn:microsoft.com/office/officeart/2005/8/layout/bProcess3"/>
    <dgm:cxn modelId="{8497BF17-F4E7-4634-8576-E07364566E95}" type="presParOf" srcId="{F5953A8A-6F5B-4D83-91A1-8F62E74C53B9}" destId="{5A68C29D-6034-45ED-8B9C-C26D5645B81D}" srcOrd="7" destOrd="0" presId="urn:microsoft.com/office/officeart/2005/8/layout/bProcess3"/>
    <dgm:cxn modelId="{4C2EF8B1-E742-4653-A33E-4A7E33C635A8}" type="presParOf" srcId="{5A68C29D-6034-45ED-8B9C-C26D5645B81D}" destId="{A3170540-B126-4394-9D9B-76688FBC6F12}" srcOrd="0" destOrd="0" presId="urn:microsoft.com/office/officeart/2005/8/layout/bProcess3"/>
    <dgm:cxn modelId="{76B5D2E3-29E7-4BA5-BBEA-AA45616B5873}" type="presParOf" srcId="{F5953A8A-6F5B-4D83-91A1-8F62E74C53B9}" destId="{4054D200-7E3E-43F6-BBB4-1B6F6CFCA673}" srcOrd="8" destOrd="0" presId="urn:microsoft.com/office/officeart/2005/8/layout/bProcess3"/>
    <dgm:cxn modelId="{97E182FD-BD63-4425-8E4E-F24CC2355324}" type="presParOf" srcId="{F5953A8A-6F5B-4D83-91A1-8F62E74C53B9}" destId="{464C5FB4-AEB0-4393-A6F0-80CDC8C6DD6D}" srcOrd="9" destOrd="0" presId="urn:microsoft.com/office/officeart/2005/8/layout/bProcess3"/>
    <dgm:cxn modelId="{A7B3C7E6-EF25-42F9-80BA-8DBDDFE1694A}" type="presParOf" srcId="{464C5FB4-AEB0-4393-A6F0-80CDC8C6DD6D}" destId="{E6FBDD98-0904-4E21-A87B-F9D2B8B666E2}" srcOrd="0" destOrd="0" presId="urn:microsoft.com/office/officeart/2005/8/layout/bProcess3"/>
    <dgm:cxn modelId="{4B4ECD87-A107-4603-935A-B7B0AF76FA36}" type="presParOf" srcId="{F5953A8A-6F5B-4D83-91A1-8F62E74C53B9}" destId="{6A2FD358-8E95-481D-BA6B-48E926665698}" srcOrd="10" destOrd="0" presId="urn:microsoft.com/office/officeart/2005/8/layout/bProcess3"/>
    <dgm:cxn modelId="{2F15D03E-E679-4CEB-968C-09F99B4E91B7}" type="presParOf" srcId="{F5953A8A-6F5B-4D83-91A1-8F62E74C53B9}" destId="{68CA15C2-5C4E-4663-842F-3BBAE5D107B2}" srcOrd="11" destOrd="0" presId="urn:microsoft.com/office/officeart/2005/8/layout/bProcess3"/>
    <dgm:cxn modelId="{72CA347F-9558-47AB-9126-04CA12018761}" type="presParOf" srcId="{68CA15C2-5C4E-4663-842F-3BBAE5D107B2}" destId="{1EB217FE-D095-44D4-B631-9DFCEE8BDAE8}" srcOrd="0" destOrd="0" presId="urn:microsoft.com/office/officeart/2005/8/layout/bProcess3"/>
    <dgm:cxn modelId="{2F4BFCED-BC7B-4E51-8986-10F23ED0D325}" type="presParOf" srcId="{F5953A8A-6F5B-4D83-91A1-8F62E74C53B9}" destId="{C33E4798-CCCA-4296-840B-E1F91E324A65}" srcOrd="12" destOrd="0" presId="urn:microsoft.com/office/officeart/2005/8/layout/bProcess3"/>
    <dgm:cxn modelId="{C9BCA370-D7D6-4D8F-AC74-77024B2CCFBC}" type="presParOf" srcId="{F5953A8A-6F5B-4D83-91A1-8F62E74C53B9}" destId="{62A8A798-36B0-4E89-A8A6-7AC18CC0E206}" srcOrd="13" destOrd="0" presId="urn:microsoft.com/office/officeart/2005/8/layout/bProcess3"/>
    <dgm:cxn modelId="{A72E2293-0118-4A94-81D9-DE477C484AC7}" type="presParOf" srcId="{62A8A798-36B0-4E89-A8A6-7AC18CC0E206}" destId="{665EDD5D-5541-47FA-A53D-5CC06E7D59B0}" srcOrd="0" destOrd="0" presId="urn:microsoft.com/office/officeart/2005/8/layout/bProcess3"/>
    <dgm:cxn modelId="{9FECBA81-A671-40EC-8E67-53BAD7BBCE36}" type="presParOf" srcId="{F5953A8A-6F5B-4D83-91A1-8F62E74C53B9}" destId="{B6E1B422-1D13-476C-9FE8-9DF70AA2E850}" srcOrd="14" destOrd="0" presId="urn:microsoft.com/office/officeart/2005/8/layout/bProcess3"/>
    <dgm:cxn modelId="{903EBF33-CD8B-483A-845D-5C09EA3293D7}" type="presParOf" srcId="{F5953A8A-6F5B-4D83-91A1-8F62E74C53B9}" destId="{1E172FA7-19B9-4187-BDD9-62C75DB243C9}" srcOrd="15" destOrd="0" presId="urn:microsoft.com/office/officeart/2005/8/layout/bProcess3"/>
    <dgm:cxn modelId="{3E3962CC-DE7A-4E80-8A36-333283DCB885}" type="presParOf" srcId="{1E172FA7-19B9-4187-BDD9-62C75DB243C9}" destId="{B18EF9E3-FB98-401D-ADE9-DBEE32EC3021}" srcOrd="0" destOrd="0" presId="urn:microsoft.com/office/officeart/2005/8/layout/bProcess3"/>
    <dgm:cxn modelId="{355D46DF-819A-433B-9E07-456582476CA7}" type="presParOf" srcId="{F5953A8A-6F5B-4D83-91A1-8F62E74C53B9}" destId="{900A526E-AE3B-42CF-82ED-2BAAE4340146}" srcOrd="16" destOrd="0" presId="urn:microsoft.com/office/officeart/2005/8/layout/bProcess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31231BC-7075-47D1-9755-78F2B81A13D1}" type="doc">
      <dgm:prSet loTypeId="urn:microsoft.com/office/officeart/2005/8/layout/default" loCatId="list" qsTypeId="urn:microsoft.com/office/officeart/2005/8/quickstyle/simple1" qsCatId="simple" csTypeId="urn:microsoft.com/office/officeart/2005/8/colors/accent1_4" csCatId="accent1" phldr="1"/>
      <dgm:spPr/>
      <dgm:t>
        <a:bodyPr/>
        <a:lstStyle/>
        <a:p>
          <a:endParaRPr lang="en-US"/>
        </a:p>
      </dgm:t>
    </dgm:pt>
    <dgm:pt modelId="{28E29057-0262-430B-856F-083E12DBB0CE}">
      <dgm:prSet/>
      <dgm:spPr/>
      <dgm:t>
        <a:bodyPr/>
        <a:lstStyle/>
        <a:p>
          <a:endParaRPr lang="en-US" b="1" dirty="0"/>
        </a:p>
        <a:p>
          <a:endParaRPr lang="en-US" b="1" dirty="0"/>
        </a:p>
        <a:p>
          <a:r>
            <a:rPr lang="en-US" b="1" dirty="0"/>
            <a:t>Built-in 508 Accessibility</a:t>
          </a:r>
        </a:p>
      </dgm:t>
    </dgm:pt>
    <dgm:pt modelId="{8C734050-4331-4ECA-84EC-4D73D37D3FE1}" type="parTrans" cxnId="{6B5A3827-F8EB-4F39-9D33-13A6E0F43385}">
      <dgm:prSet/>
      <dgm:spPr/>
      <dgm:t>
        <a:bodyPr/>
        <a:lstStyle/>
        <a:p>
          <a:endParaRPr lang="en-US" b="1"/>
        </a:p>
      </dgm:t>
    </dgm:pt>
    <dgm:pt modelId="{0EBF39C2-E2B0-4F97-939E-8C6DFA0273F8}" type="sibTrans" cxnId="{6B5A3827-F8EB-4F39-9D33-13A6E0F43385}">
      <dgm:prSet/>
      <dgm:spPr/>
      <dgm:t>
        <a:bodyPr/>
        <a:lstStyle/>
        <a:p>
          <a:endParaRPr lang="en-US" b="1"/>
        </a:p>
      </dgm:t>
    </dgm:pt>
    <dgm:pt modelId="{A996A7F6-B8A4-4481-BCD8-302BF971CD63}">
      <dgm:prSet/>
      <dgm:spPr/>
      <dgm:t>
        <a:bodyPr/>
        <a:lstStyle/>
        <a:p>
          <a:br>
            <a:rPr lang="en-US" b="1" dirty="0"/>
          </a:br>
          <a:endParaRPr lang="en-US" b="1" dirty="0"/>
        </a:p>
        <a:p>
          <a:r>
            <a:rPr lang="en-US" b="1" dirty="0"/>
            <a:t>Version Control</a:t>
          </a:r>
        </a:p>
      </dgm:t>
    </dgm:pt>
    <dgm:pt modelId="{25A09A34-8EFF-4EED-B29B-D307417C7E52}" type="parTrans" cxnId="{C887E599-E645-4A3F-BE44-60AA0C727269}">
      <dgm:prSet/>
      <dgm:spPr/>
      <dgm:t>
        <a:bodyPr/>
        <a:lstStyle/>
        <a:p>
          <a:endParaRPr lang="en-US" b="1"/>
        </a:p>
      </dgm:t>
    </dgm:pt>
    <dgm:pt modelId="{D33BA4D8-7F90-4751-9084-E20FA59BD5E7}" type="sibTrans" cxnId="{C887E599-E645-4A3F-BE44-60AA0C727269}">
      <dgm:prSet/>
      <dgm:spPr/>
      <dgm:t>
        <a:bodyPr/>
        <a:lstStyle/>
        <a:p>
          <a:endParaRPr lang="en-US" b="1"/>
        </a:p>
      </dgm:t>
    </dgm:pt>
    <dgm:pt modelId="{28C68377-1146-46BA-88AA-D3CC7945FD35}">
      <dgm:prSet phldrT="[Text]"/>
      <dgm:spPr/>
      <dgm:t>
        <a:bodyPr/>
        <a:lstStyle/>
        <a:p>
          <a:pPr>
            <a:buNone/>
          </a:pPr>
          <a:br>
            <a:rPr lang="en-US" b="1" dirty="0"/>
          </a:br>
          <a:endParaRPr lang="en-US" b="1" dirty="0"/>
        </a:p>
        <a:p>
          <a:pPr>
            <a:buNone/>
          </a:pPr>
          <a:r>
            <a:rPr lang="en-US" b="1" dirty="0"/>
            <a:t>Consistent Grammar Structure</a:t>
          </a:r>
        </a:p>
      </dgm:t>
    </dgm:pt>
    <dgm:pt modelId="{0815C004-A6FD-46BA-BC1E-E6937BA12324}" type="parTrans" cxnId="{1E19CA3E-0B49-4478-AC0A-03803199D7B1}">
      <dgm:prSet/>
      <dgm:spPr/>
      <dgm:t>
        <a:bodyPr/>
        <a:lstStyle/>
        <a:p>
          <a:endParaRPr lang="en-US"/>
        </a:p>
      </dgm:t>
    </dgm:pt>
    <dgm:pt modelId="{87179AD3-FE10-4943-9351-CE4060E9725B}" type="sibTrans" cxnId="{1E19CA3E-0B49-4478-AC0A-03803199D7B1}">
      <dgm:prSet/>
      <dgm:spPr/>
      <dgm:t>
        <a:bodyPr/>
        <a:lstStyle/>
        <a:p>
          <a:endParaRPr lang="en-US"/>
        </a:p>
      </dgm:t>
    </dgm:pt>
    <dgm:pt modelId="{CF9B887C-F7D8-4D3F-B0C9-40583585D85D}">
      <dgm:prSet phldrT="[Text]"/>
      <dgm:spPr/>
      <dgm:t>
        <a:bodyPr/>
        <a:lstStyle/>
        <a:p>
          <a:pPr>
            <a:buNone/>
          </a:pPr>
          <a:br>
            <a:rPr lang="en-US" b="1" dirty="0"/>
          </a:br>
          <a:br>
            <a:rPr lang="en-US" b="1" dirty="0"/>
          </a:br>
          <a:r>
            <a:rPr lang="en-US" b="1" dirty="0"/>
            <a:t>Streamline Report Creation</a:t>
          </a:r>
        </a:p>
      </dgm:t>
    </dgm:pt>
    <dgm:pt modelId="{DE922E89-031A-4772-B8FA-DE11F1B1F98C}" type="parTrans" cxnId="{72E3C1FE-AA41-4F69-AA28-87DC36190AFF}">
      <dgm:prSet/>
      <dgm:spPr/>
      <dgm:t>
        <a:bodyPr/>
        <a:lstStyle/>
        <a:p>
          <a:endParaRPr lang="en-US"/>
        </a:p>
      </dgm:t>
    </dgm:pt>
    <dgm:pt modelId="{DF740705-92B5-4DA7-8982-DDC449D2AED6}" type="sibTrans" cxnId="{72E3C1FE-AA41-4F69-AA28-87DC36190AFF}">
      <dgm:prSet/>
      <dgm:spPr/>
      <dgm:t>
        <a:bodyPr/>
        <a:lstStyle/>
        <a:p>
          <a:endParaRPr lang="en-US"/>
        </a:p>
      </dgm:t>
    </dgm:pt>
    <dgm:pt modelId="{DDEE4517-78DD-4946-B791-C3211A826B8D}">
      <dgm:prSet/>
      <dgm:spPr/>
      <dgm:t>
        <a:bodyPr/>
        <a:lstStyle/>
        <a:p>
          <a:br>
            <a:rPr lang="en-US" b="1" dirty="0"/>
          </a:br>
          <a:br>
            <a:rPr lang="en-US" b="1" dirty="0"/>
          </a:br>
          <a:r>
            <a:rPr lang="en-US" b="1" dirty="0"/>
            <a:t>Output Flexibility</a:t>
          </a:r>
        </a:p>
      </dgm:t>
    </dgm:pt>
    <dgm:pt modelId="{72B5FAF9-96DD-41F5-80FB-E45026A790D4}" type="parTrans" cxnId="{BCBC58BB-AC42-4910-B12A-D633D1F68BA6}">
      <dgm:prSet/>
      <dgm:spPr/>
      <dgm:t>
        <a:bodyPr/>
        <a:lstStyle/>
        <a:p>
          <a:endParaRPr lang="en-US"/>
        </a:p>
      </dgm:t>
    </dgm:pt>
    <dgm:pt modelId="{6EED140A-7BA1-49C5-AA03-CB11176FAD13}" type="sibTrans" cxnId="{BCBC58BB-AC42-4910-B12A-D633D1F68BA6}">
      <dgm:prSet/>
      <dgm:spPr/>
      <dgm:t>
        <a:bodyPr/>
        <a:lstStyle/>
        <a:p>
          <a:endParaRPr lang="en-US"/>
        </a:p>
      </dgm:t>
    </dgm:pt>
    <dgm:pt modelId="{F116D1D4-D114-4F64-97CC-BDC4E428B47D}">
      <dgm:prSet/>
      <dgm:spPr/>
      <dgm:t>
        <a:bodyPr/>
        <a:lstStyle/>
        <a:p>
          <a:br>
            <a:rPr lang="en-US" b="1" dirty="0"/>
          </a:br>
          <a:br>
            <a:rPr lang="en-US" b="1" dirty="0"/>
          </a:br>
          <a:r>
            <a:rPr lang="en-US" b="1" dirty="0"/>
            <a:t>Data Download Automation</a:t>
          </a:r>
        </a:p>
      </dgm:t>
    </dgm:pt>
    <dgm:pt modelId="{C7FE1746-35B7-4343-9F01-C575EEFE2136}" type="parTrans" cxnId="{091A1DB1-8910-4D66-A295-2AFA7B250739}">
      <dgm:prSet/>
      <dgm:spPr/>
      <dgm:t>
        <a:bodyPr/>
        <a:lstStyle/>
        <a:p>
          <a:endParaRPr lang="en-US"/>
        </a:p>
      </dgm:t>
    </dgm:pt>
    <dgm:pt modelId="{4100C698-C559-4C78-AF41-681211926E7B}" type="sibTrans" cxnId="{091A1DB1-8910-4D66-A295-2AFA7B250739}">
      <dgm:prSet/>
      <dgm:spPr/>
      <dgm:t>
        <a:bodyPr/>
        <a:lstStyle/>
        <a:p>
          <a:endParaRPr lang="en-US"/>
        </a:p>
      </dgm:t>
    </dgm:pt>
    <dgm:pt modelId="{53982AD4-AFBC-4576-BB2F-25729DBC76EC}" type="pres">
      <dgm:prSet presAssocID="{331231BC-7075-47D1-9755-78F2B81A13D1}" presName="diagram" presStyleCnt="0">
        <dgm:presLayoutVars>
          <dgm:dir/>
          <dgm:resizeHandles val="exact"/>
        </dgm:presLayoutVars>
      </dgm:prSet>
      <dgm:spPr/>
    </dgm:pt>
    <dgm:pt modelId="{3CC53985-F1FC-47A7-908C-BE72C4402985}" type="pres">
      <dgm:prSet presAssocID="{F116D1D4-D114-4F64-97CC-BDC4E428B47D}" presName="node" presStyleLbl="node1" presStyleIdx="0" presStyleCnt="6">
        <dgm:presLayoutVars>
          <dgm:bulletEnabled val="1"/>
        </dgm:presLayoutVars>
      </dgm:prSet>
      <dgm:spPr/>
    </dgm:pt>
    <dgm:pt modelId="{46D47064-163B-400E-A38F-F23D14314AE3}" type="pres">
      <dgm:prSet presAssocID="{4100C698-C559-4C78-AF41-681211926E7B}" presName="sibTrans" presStyleCnt="0"/>
      <dgm:spPr/>
    </dgm:pt>
    <dgm:pt modelId="{12E14F20-1A52-48FE-8389-ED7CAF7024D6}" type="pres">
      <dgm:prSet presAssocID="{CF9B887C-F7D8-4D3F-B0C9-40583585D85D}" presName="node" presStyleLbl="node1" presStyleIdx="1" presStyleCnt="6">
        <dgm:presLayoutVars>
          <dgm:bulletEnabled val="1"/>
        </dgm:presLayoutVars>
      </dgm:prSet>
      <dgm:spPr/>
    </dgm:pt>
    <dgm:pt modelId="{0B930994-B4E7-4919-A803-359DA8D7DBEB}" type="pres">
      <dgm:prSet presAssocID="{DF740705-92B5-4DA7-8982-DDC449D2AED6}" presName="sibTrans" presStyleCnt="0"/>
      <dgm:spPr/>
    </dgm:pt>
    <dgm:pt modelId="{A334E90C-BE53-463B-94B2-833DA58BF39B}" type="pres">
      <dgm:prSet presAssocID="{28C68377-1146-46BA-88AA-D3CC7945FD35}" presName="node" presStyleLbl="node1" presStyleIdx="2" presStyleCnt="6">
        <dgm:presLayoutVars>
          <dgm:bulletEnabled val="1"/>
        </dgm:presLayoutVars>
      </dgm:prSet>
      <dgm:spPr/>
    </dgm:pt>
    <dgm:pt modelId="{BC0A761A-94E5-4570-A724-2DF7B18B804B}" type="pres">
      <dgm:prSet presAssocID="{87179AD3-FE10-4943-9351-CE4060E9725B}" presName="sibTrans" presStyleCnt="0"/>
      <dgm:spPr/>
    </dgm:pt>
    <dgm:pt modelId="{688E1E17-FFF4-488D-9C05-8C04506F623A}" type="pres">
      <dgm:prSet presAssocID="{28E29057-0262-430B-856F-083E12DBB0CE}" presName="node" presStyleLbl="node1" presStyleIdx="3" presStyleCnt="6">
        <dgm:presLayoutVars>
          <dgm:bulletEnabled val="1"/>
        </dgm:presLayoutVars>
      </dgm:prSet>
      <dgm:spPr/>
    </dgm:pt>
    <dgm:pt modelId="{488BC51C-A07F-4824-9346-3AB9D1368397}" type="pres">
      <dgm:prSet presAssocID="{0EBF39C2-E2B0-4F97-939E-8C6DFA0273F8}" presName="sibTrans" presStyleCnt="0"/>
      <dgm:spPr/>
    </dgm:pt>
    <dgm:pt modelId="{C3290174-C768-47C9-925D-6A4C1C5033F5}" type="pres">
      <dgm:prSet presAssocID="{A996A7F6-B8A4-4481-BCD8-302BF971CD63}" presName="node" presStyleLbl="node1" presStyleIdx="4" presStyleCnt="6">
        <dgm:presLayoutVars>
          <dgm:bulletEnabled val="1"/>
        </dgm:presLayoutVars>
      </dgm:prSet>
      <dgm:spPr/>
    </dgm:pt>
    <dgm:pt modelId="{2C5C0B41-3AB5-45E5-B4E4-19AE9E650432}" type="pres">
      <dgm:prSet presAssocID="{D33BA4D8-7F90-4751-9084-E20FA59BD5E7}" presName="sibTrans" presStyleCnt="0"/>
      <dgm:spPr/>
    </dgm:pt>
    <dgm:pt modelId="{E930B765-73E0-4F08-8C94-570B0DAD1D1A}" type="pres">
      <dgm:prSet presAssocID="{DDEE4517-78DD-4946-B791-C3211A826B8D}" presName="node" presStyleLbl="node1" presStyleIdx="5" presStyleCnt="6">
        <dgm:presLayoutVars>
          <dgm:bulletEnabled val="1"/>
        </dgm:presLayoutVars>
      </dgm:prSet>
      <dgm:spPr/>
    </dgm:pt>
  </dgm:ptLst>
  <dgm:cxnLst>
    <dgm:cxn modelId="{393CD80D-3796-4DAA-9361-2C26E6DF153D}" type="presOf" srcId="{331231BC-7075-47D1-9755-78F2B81A13D1}" destId="{53982AD4-AFBC-4576-BB2F-25729DBC76EC}" srcOrd="0" destOrd="0" presId="urn:microsoft.com/office/officeart/2005/8/layout/default"/>
    <dgm:cxn modelId="{C6208112-D0C9-45C2-B80C-E74DFA811C34}" type="presOf" srcId="{DDEE4517-78DD-4946-B791-C3211A826B8D}" destId="{E930B765-73E0-4F08-8C94-570B0DAD1D1A}" srcOrd="0" destOrd="0" presId="urn:microsoft.com/office/officeart/2005/8/layout/default"/>
    <dgm:cxn modelId="{6B5A3827-F8EB-4F39-9D33-13A6E0F43385}" srcId="{331231BC-7075-47D1-9755-78F2B81A13D1}" destId="{28E29057-0262-430B-856F-083E12DBB0CE}" srcOrd="3" destOrd="0" parTransId="{8C734050-4331-4ECA-84EC-4D73D37D3FE1}" sibTransId="{0EBF39C2-E2B0-4F97-939E-8C6DFA0273F8}"/>
    <dgm:cxn modelId="{4C4BA437-1931-43A2-86D0-92BE2EFA00F5}" type="presOf" srcId="{F116D1D4-D114-4F64-97CC-BDC4E428B47D}" destId="{3CC53985-F1FC-47A7-908C-BE72C4402985}" srcOrd="0" destOrd="0" presId="urn:microsoft.com/office/officeart/2005/8/layout/default"/>
    <dgm:cxn modelId="{1E19CA3E-0B49-4478-AC0A-03803199D7B1}" srcId="{331231BC-7075-47D1-9755-78F2B81A13D1}" destId="{28C68377-1146-46BA-88AA-D3CC7945FD35}" srcOrd="2" destOrd="0" parTransId="{0815C004-A6FD-46BA-BC1E-E6937BA12324}" sibTransId="{87179AD3-FE10-4943-9351-CE4060E9725B}"/>
    <dgm:cxn modelId="{5A55064B-CBE6-4090-B0AA-338351A847C7}" type="presOf" srcId="{CF9B887C-F7D8-4D3F-B0C9-40583585D85D}" destId="{12E14F20-1A52-48FE-8389-ED7CAF7024D6}" srcOrd="0" destOrd="0" presId="urn:microsoft.com/office/officeart/2005/8/layout/default"/>
    <dgm:cxn modelId="{39C8D76F-9394-4129-9D2C-F1110E7D83FA}" type="presOf" srcId="{28C68377-1146-46BA-88AA-D3CC7945FD35}" destId="{A334E90C-BE53-463B-94B2-833DA58BF39B}" srcOrd="0" destOrd="0" presId="urn:microsoft.com/office/officeart/2005/8/layout/default"/>
    <dgm:cxn modelId="{C887E599-E645-4A3F-BE44-60AA0C727269}" srcId="{331231BC-7075-47D1-9755-78F2B81A13D1}" destId="{A996A7F6-B8A4-4481-BCD8-302BF971CD63}" srcOrd="4" destOrd="0" parTransId="{25A09A34-8EFF-4EED-B29B-D307417C7E52}" sibTransId="{D33BA4D8-7F90-4751-9084-E20FA59BD5E7}"/>
    <dgm:cxn modelId="{091A1DB1-8910-4D66-A295-2AFA7B250739}" srcId="{331231BC-7075-47D1-9755-78F2B81A13D1}" destId="{F116D1D4-D114-4F64-97CC-BDC4E428B47D}" srcOrd="0" destOrd="0" parTransId="{C7FE1746-35B7-4343-9F01-C575EEFE2136}" sibTransId="{4100C698-C559-4C78-AF41-681211926E7B}"/>
    <dgm:cxn modelId="{3C9A3DB5-5CBF-4CB3-A9ED-5BBD04432D3C}" type="presOf" srcId="{A996A7F6-B8A4-4481-BCD8-302BF971CD63}" destId="{C3290174-C768-47C9-925D-6A4C1C5033F5}" srcOrd="0" destOrd="0" presId="urn:microsoft.com/office/officeart/2005/8/layout/default"/>
    <dgm:cxn modelId="{BCBC58BB-AC42-4910-B12A-D633D1F68BA6}" srcId="{331231BC-7075-47D1-9755-78F2B81A13D1}" destId="{DDEE4517-78DD-4946-B791-C3211A826B8D}" srcOrd="5" destOrd="0" parTransId="{72B5FAF9-96DD-41F5-80FB-E45026A790D4}" sibTransId="{6EED140A-7BA1-49C5-AA03-CB11176FAD13}"/>
    <dgm:cxn modelId="{0A1D43E0-FCA0-4BA8-B73C-7F2F4028D75F}" type="presOf" srcId="{28E29057-0262-430B-856F-083E12DBB0CE}" destId="{688E1E17-FFF4-488D-9C05-8C04506F623A}" srcOrd="0" destOrd="0" presId="urn:microsoft.com/office/officeart/2005/8/layout/default"/>
    <dgm:cxn modelId="{72E3C1FE-AA41-4F69-AA28-87DC36190AFF}" srcId="{331231BC-7075-47D1-9755-78F2B81A13D1}" destId="{CF9B887C-F7D8-4D3F-B0C9-40583585D85D}" srcOrd="1" destOrd="0" parTransId="{DE922E89-031A-4772-B8FA-DE11F1B1F98C}" sibTransId="{DF740705-92B5-4DA7-8982-DDC449D2AED6}"/>
    <dgm:cxn modelId="{4BA79976-071E-4DAB-9B29-48799080FE9A}" type="presParOf" srcId="{53982AD4-AFBC-4576-BB2F-25729DBC76EC}" destId="{3CC53985-F1FC-47A7-908C-BE72C4402985}" srcOrd="0" destOrd="0" presId="urn:microsoft.com/office/officeart/2005/8/layout/default"/>
    <dgm:cxn modelId="{5E0B0E27-287A-4DB9-8847-0245D4ACB692}" type="presParOf" srcId="{53982AD4-AFBC-4576-BB2F-25729DBC76EC}" destId="{46D47064-163B-400E-A38F-F23D14314AE3}" srcOrd="1" destOrd="0" presId="urn:microsoft.com/office/officeart/2005/8/layout/default"/>
    <dgm:cxn modelId="{8BE5A60E-41B7-4DD1-9D27-4D16F7108A24}" type="presParOf" srcId="{53982AD4-AFBC-4576-BB2F-25729DBC76EC}" destId="{12E14F20-1A52-48FE-8389-ED7CAF7024D6}" srcOrd="2" destOrd="0" presId="urn:microsoft.com/office/officeart/2005/8/layout/default"/>
    <dgm:cxn modelId="{61EF58C0-DBFE-4853-8712-E74AEC300D21}" type="presParOf" srcId="{53982AD4-AFBC-4576-BB2F-25729DBC76EC}" destId="{0B930994-B4E7-4919-A803-359DA8D7DBEB}" srcOrd="3" destOrd="0" presId="urn:microsoft.com/office/officeart/2005/8/layout/default"/>
    <dgm:cxn modelId="{87C9C5DA-8714-421E-B284-BE458FD413F0}" type="presParOf" srcId="{53982AD4-AFBC-4576-BB2F-25729DBC76EC}" destId="{A334E90C-BE53-463B-94B2-833DA58BF39B}" srcOrd="4" destOrd="0" presId="urn:microsoft.com/office/officeart/2005/8/layout/default"/>
    <dgm:cxn modelId="{248501D7-E770-44F6-B7BF-2F4F6051F355}" type="presParOf" srcId="{53982AD4-AFBC-4576-BB2F-25729DBC76EC}" destId="{BC0A761A-94E5-4570-A724-2DF7B18B804B}" srcOrd="5" destOrd="0" presId="urn:microsoft.com/office/officeart/2005/8/layout/default"/>
    <dgm:cxn modelId="{2B8052E8-5D17-4CD3-A883-9014C9BBE745}" type="presParOf" srcId="{53982AD4-AFBC-4576-BB2F-25729DBC76EC}" destId="{688E1E17-FFF4-488D-9C05-8C04506F623A}" srcOrd="6" destOrd="0" presId="urn:microsoft.com/office/officeart/2005/8/layout/default"/>
    <dgm:cxn modelId="{BC0F8A3E-0292-4EDE-B58A-BF895A5BC90F}" type="presParOf" srcId="{53982AD4-AFBC-4576-BB2F-25729DBC76EC}" destId="{488BC51C-A07F-4824-9346-3AB9D1368397}" srcOrd="7" destOrd="0" presId="urn:microsoft.com/office/officeart/2005/8/layout/default"/>
    <dgm:cxn modelId="{E1F7C09A-DA56-4A6F-A84E-963EFDCB994E}" type="presParOf" srcId="{53982AD4-AFBC-4576-BB2F-25729DBC76EC}" destId="{C3290174-C768-47C9-925D-6A4C1C5033F5}" srcOrd="8" destOrd="0" presId="urn:microsoft.com/office/officeart/2005/8/layout/default"/>
    <dgm:cxn modelId="{D16716C5-743F-4416-9FE4-DB9F63DEB73D}" type="presParOf" srcId="{53982AD4-AFBC-4576-BB2F-25729DBC76EC}" destId="{2C5C0B41-3AB5-45E5-B4E4-19AE9E650432}" srcOrd="9" destOrd="0" presId="urn:microsoft.com/office/officeart/2005/8/layout/default"/>
    <dgm:cxn modelId="{0EA58BA8-5407-415A-84B3-BFC24E60FCB6}" type="presParOf" srcId="{53982AD4-AFBC-4576-BB2F-25729DBC76EC}" destId="{E930B765-73E0-4F08-8C94-570B0DAD1D1A}" srcOrd="10" destOrd="0" presId="urn:microsoft.com/office/officeart/2005/8/layout/default"/>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7E32C2-D0C0-4D73-9162-93D8BEE32E64}">
      <dsp:nvSpPr>
        <dsp:cNvPr id="0" name=""/>
        <dsp:cNvSpPr/>
      </dsp:nvSpPr>
      <dsp:spPr>
        <a:xfrm>
          <a:off x="2572973" y="476797"/>
          <a:ext cx="369084" cy="91440"/>
        </a:xfrm>
        <a:custGeom>
          <a:avLst/>
          <a:gdLst/>
          <a:ahLst/>
          <a:cxnLst/>
          <a:rect l="0" t="0" r="0" b="0"/>
          <a:pathLst>
            <a:path>
              <a:moveTo>
                <a:pt x="0" y="45720"/>
              </a:moveTo>
              <a:lnTo>
                <a:pt x="369084" y="45720"/>
              </a:lnTo>
            </a:path>
          </a:pathLst>
        </a:custGeom>
        <a:noFill/>
        <a:ln w="9525" cap="flat" cmpd="sng" algn="ctr">
          <a:solidFill>
            <a:schemeClr val="accent1">
              <a:shade val="90000"/>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747523" y="520519"/>
        <a:ext cx="19984" cy="3996"/>
      </dsp:txXfrm>
    </dsp:sp>
    <dsp:sp modelId="{CEA162BE-847E-4472-A899-8282BC5479E5}">
      <dsp:nvSpPr>
        <dsp:cNvPr id="0" name=""/>
        <dsp:cNvSpPr/>
      </dsp:nvSpPr>
      <dsp:spPr>
        <a:xfrm>
          <a:off x="837014" y="1190"/>
          <a:ext cx="1737759" cy="1042655"/>
        </a:xfrm>
        <a:prstGeom prst="rect">
          <a:avLst/>
        </a:prstGeom>
        <a:solidFill>
          <a:schemeClr val="accent1">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t>Collect Data</a:t>
          </a:r>
        </a:p>
      </dsp:txBody>
      <dsp:txXfrm>
        <a:off x="837014" y="1190"/>
        <a:ext cx="1737759" cy="1042655"/>
      </dsp:txXfrm>
    </dsp:sp>
    <dsp:sp modelId="{0EF8F7B6-5A02-4E25-B0FB-33C96879733E}">
      <dsp:nvSpPr>
        <dsp:cNvPr id="0" name=""/>
        <dsp:cNvSpPr/>
      </dsp:nvSpPr>
      <dsp:spPr>
        <a:xfrm>
          <a:off x="4710417" y="476797"/>
          <a:ext cx="369084" cy="91440"/>
        </a:xfrm>
        <a:custGeom>
          <a:avLst/>
          <a:gdLst/>
          <a:ahLst/>
          <a:cxnLst/>
          <a:rect l="0" t="0" r="0" b="0"/>
          <a:pathLst>
            <a:path>
              <a:moveTo>
                <a:pt x="0" y="45720"/>
              </a:moveTo>
              <a:lnTo>
                <a:pt x="369084" y="45720"/>
              </a:lnTo>
            </a:path>
          </a:pathLst>
        </a:custGeom>
        <a:noFill/>
        <a:ln w="9525" cap="flat" cmpd="sng" algn="ctr">
          <a:solidFill>
            <a:schemeClr val="accent1">
              <a:shade val="90000"/>
              <a:hueOff val="41389"/>
              <a:satOff val="-10769"/>
              <a:lumOff val="5457"/>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884967" y="520519"/>
        <a:ext cx="19984" cy="3996"/>
      </dsp:txXfrm>
    </dsp:sp>
    <dsp:sp modelId="{BE97C4BE-373A-4FBE-BA14-E4E96CB5EDC4}">
      <dsp:nvSpPr>
        <dsp:cNvPr id="0" name=""/>
        <dsp:cNvSpPr/>
      </dsp:nvSpPr>
      <dsp:spPr>
        <a:xfrm>
          <a:off x="2974457" y="1190"/>
          <a:ext cx="1737759" cy="1042655"/>
        </a:xfrm>
        <a:prstGeom prst="rect">
          <a:avLst/>
        </a:prstGeom>
        <a:solidFill>
          <a:schemeClr val="accent1">
            <a:shade val="80000"/>
            <a:hueOff val="36003"/>
            <a:satOff val="-9423"/>
            <a:lumOff val="496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t>SMEs Determine Data Caveats</a:t>
          </a:r>
        </a:p>
      </dsp:txBody>
      <dsp:txXfrm>
        <a:off x="2974457" y="1190"/>
        <a:ext cx="1737759" cy="1042655"/>
      </dsp:txXfrm>
    </dsp:sp>
    <dsp:sp modelId="{85C63016-E3E6-4C8D-BB92-92EF667C087C}">
      <dsp:nvSpPr>
        <dsp:cNvPr id="0" name=""/>
        <dsp:cNvSpPr/>
      </dsp:nvSpPr>
      <dsp:spPr>
        <a:xfrm>
          <a:off x="1705893" y="1042045"/>
          <a:ext cx="4274887" cy="369084"/>
        </a:xfrm>
        <a:custGeom>
          <a:avLst/>
          <a:gdLst/>
          <a:ahLst/>
          <a:cxnLst/>
          <a:rect l="0" t="0" r="0" b="0"/>
          <a:pathLst>
            <a:path>
              <a:moveTo>
                <a:pt x="4274887" y="0"/>
              </a:moveTo>
              <a:lnTo>
                <a:pt x="4274887" y="201642"/>
              </a:lnTo>
              <a:lnTo>
                <a:pt x="0" y="201642"/>
              </a:lnTo>
              <a:lnTo>
                <a:pt x="0" y="369084"/>
              </a:lnTo>
            </a:path>
          </a:pathLst>
        </a:custGeom>
        <a:noFill/>
        <a:ln w="9525" cap="flat" cmpd="sng" algn="ctr">
          <a:solidFill>
            <a:schemeClr val="accent1">
              <a:shade val="90000"/>
              <a:hueOff val="82777"/>
              <a:satOff val="-21539"/>
              <a:lumOff val="10914"/>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735999" y="1224589"/>
        <a:ext cx="214676" cy="3996"/>
      </dsp:txXfrm>
    </dsp:sp>
    <dsp:sp modelId="{568FB49E-5864-4A62-81E5-324500C89FAC}">
      <dsp:nvSpPr>
        <dsp:cNvPr id="0" name=""/>
        <dsp:cNvSpPr/>
      </dsp:nvSpPr>
      <dsp:spPr>
        <a:xfrm>
          <a:off x="5111901" y="1190"/>
          <a:ext cx="1737759" cy="1042655"/>
        </a:xfrm>
        <a:prstGeom prst="rect">
          <a:avLst/>
        </a:prstGeom>
        <a:solidFill>
          <a:schemeClr val="accent1">
            <a:shade val="80000"/>
            <a:hueOff val="72006"/>
            <a:satOff val="-18846"/>
            <a:lumOff val="992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t>Report Editor Prepares Report</a:t>
          </a:r>
        </a:p>
      </dsp:txBody>
      <dsp:txXfrm>
        <a:off x="5111901" y="1190"/>
        <a:ext cx="1737759" cy="1042655"/>
      </dsp:txXfrm>
    </dsp:sp>
    <dsp:sp modelId="{5A68C29D-6034-45ED-8B9C-C26D5645B81D}">
      <dsp:nvSpPr>
        <dsp:cNvPr id="0" name=""/>
        <dsp:cNvSpPr/>
      </dsp:nvSpPr>
      <dsp:spPr>
        <a:xfrm>
          <a:off x="2572973" y="1919137"/>
          <a:ext cx="369084" cy="91440"/>
        </a:xfrm>
        <a:custGeom>
          <a:avLst/>
          <a:gdLst/>
          <a:ahLst/>
          <a:cxnLst/>
          <a:rect l="0" t="0" r="0" b="0"/>
          <a:pathLst>
            <a:path>
              <a:moveTo>
                <a:pt x="0" y="45720"/>
              </a:moveTo>
              <a:lnTo>
                <a:pt x="369084" y="45720"/>
              </a:lnTo>
            </a:path>
          </a:pathLst>
        </a:custGeom>
        <a:noFill/>
        <a:ln w="9525" cap="flat" cmpd="sng" algn="ctr">
          <a:solidFill>
            <a:schemeClr val="accent1">
              <a:shade val="90000"/>
              <a:hueOff val="124166"/>
              <a:satOff val="-32308"/>
              <a:lumOff val="16371"/>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747523" y="1962859"/>
        <a:ext cx="19984" cy="3996"/>
      </dsp:txXfrm>
    </dsp:sp>
    <dsp:sp modelId="{CC4F7144-9601-4B45-9A49-DEC8394EA78A}">
      <dsp:nvSpPr>
        <dsp:cNvPr id="0" name=""/>
        <dsp:cNvSpPr/>
      </dsp:nvSpPr>
      <dsp:spPr>
        <a:xfrm>
          <a:off x="837014" y="1443530"/>
          <a:ext cx="1737759" cy="1042655"/>
        </a:xfrm>
        <a:prstGeom prst="rect">
          <a:avLst/>
        </a:prstGeom>
        <a:solidFill>
          <a:schemeClr val="accent1">
            <a:shade val="80000"/>
            <a:hueOff val="108009"/>
            <a:satOff val="-28269"/>
            <a:lumOff val="1488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t>SMEs Review Report Content</a:t>
          </a:r>
        </a:p>
      </dsp:txBody>
      <dsp:txXfrm>
        <a:off x="837014" y="1443530"/>
        <a:ext cx="1737759" cy="1042655"/>
      </dsp:txXfrm>
    </dsp:sp>
    <dsp:sp modelId="{464C5FB4-AEB0-4393-A6F0-80CDC8C6DD6D}">
      <dsp:nvSpPr>
        <dsp:cNvPr id="0" name=""/>
        <dsp:cNvSpPr/>
      </dsp:nvSpPr>
      <dsp:spPr>
        <a:xfrm>
          <a:off x="4710417" y="1919137"/>
          <a:ext cx="369084" cy="91440"/>
        </a:xfrm>
        <a:custGeom>
          <a:avLst/>
          <a:gdLst/>
          <a:ahLst/>
          <a:cxnLst/>
          <a:rect l="0" t="0" r="0" b="0"/>
          <a:pathLst>
            <a:path>
              <a:moveTo>
                <a:pt x="0" y="45720"/>
              </a:moveTo>
              <a:lnTo>
                <a:pt x="369084" y="45720"/>
              </a:lnTo>
            </a:path>
          </a:pathLst>
        </a:custGeom>
        <a:noFill/>
        <a:ln w="9525" cap="flat" cmpd="sng" algn="ctr">
          <a:solidFill>
            <a:schemeClr val="accent1">
              <a:shade val="90000"/>
              <a:hueOff val="165555"/>
              <a:satOff val="-43077"/>
              <a:lumOff val="21827"/>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884967" y="1962859"/>
        <a:ext cx="19984" cy="3996"/>
      </dsp:txXfrm>
    </dsp:sp>
    <dsp:sp modelId="{4054D200-7E3E-43F6-BBB4-1B6F6CFCA673}">
      <dsp:nvSpPr>
        <dsp:cNvPr id="0" name=""/>
        <dsp:cNvSpPr/>
      </dsp:nvSpPr>
      <dsp:spPr>
        <a:xfrm>
          <a:off x="2974457" y="1443530"/>
          <a:ext cx="1737759" cy="1042655"/>
        </a:xfrm>
        <a:prstGeom prst="rect">
          <a:avLst/>
        </a:prstGeom>
        <a:solidFill>
          <a:schemeClr val="accent1">
            <a:shade val="80000"/>
            <a:hueOff val="144012"/>
            <a:satOff val="-37692"/>
            <a:lumOff val="1984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t>Design Report, Infographics, and Fact Sheets</a:t>
          </a:r>
        </a:p>
      </dsp:txBody>
      <dsp:txXfrm>
        <a:off x="2974457" y="1443530"/>
        <a:ext cx="1737759" cy="1042655"/>
      </dsp:txXfrm>
    </dsp:sp>
    <dsp:sp modelId="{68CA15C2-5C4E-4663-842F-3BBAE5D107B2}">
      <dsp:nvSpPr>
        <dsp:cNvPr id="0" name=""/>
        <dsp:cNvSpPr/>
      </dsp:nvSpPr>
      <dsp:spPr>
        <a:xfrm>
          <a:off x="1705893" y="2484385"/>
          <a:ext cx="4274887" cy="369084"/>
        </a:xfrm>
        <a:custGeom>
          <a:avLst/>
          <a:gdLst/>
          <a:ahLst/>
          <a:cxnLst/>
          <a:rect l="0" t="0" r="0" b="0"/>
          <a:pathLst>
            <a:path>
              <a:moveTo>
                <a:pt x="4274887" y="0"/>
              </a:moveTo>
              <a:lnTo>
                <a:pt x="4274887" y="201642"/>
              </a:lnTo>
              <a:lnTo>
                <a:pt x="0" y="201642"/>
              </a:lnTo>
              <a:lnTo>
                <a:pt x="0" y="369084"/>
              </a:lnTo>
            </a:path>
          </a:pathLst>
        </a:custGeom>
        <a:noFill/>
        <a:ln w="9525" cap="flat" cmpd="sng" algn="ctr">
          <a:solidFill>
            <a:schemeClr val="accent1">
              <a:shade val="90000"/>
              <a:hueOff val="206943"/>
              <a:satOff val="-53846"/>
              <a:lumOff val="27284"/>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735999" y="2666929"/>
        <a:ext cx="214676" cy="3996"/>
      </dsp:txXfrm>
    </dsp:sp>
    <dsp:sp modelId="{6A2FD358-8E95-481D-BA6B-48E926665698}">
      <dsp:nvSpPr>
        <dsp:cNvPr id="0" name=""/>
        <dsp:cNvSpPr/>
      </dsp:nvSpPr>
      <dsp:spPr>
        <a:xfrm>
          <a:off x="5111901" y="1443530"/>
          <a:ext cx="1737759" cy="1042655"/>
        </a:xfrm>
        <a:prstGeom prst="rect">
          <a:avLst/>
        </a:prstGeom>
        <a:solidFill>
          <a:schemeClr val="accent1">
            <a:shade val="80000"/>
            <a:hueOff val="180015"/>
            <a:satOff val="-47116"/>
            <a:lumOff val="2480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t>Designer makes Report 508 Compliant</a:t>
          </a:r>
        </a:p>
      </dsp:txBody>
      <dsp:txXfrm>
        <a:off x="5111901" y="1443530"/>
        <a:ext cx="1737759" cy="1042655"/>
      </dsp:txXfrm>
    </dsp:sp>
    <dsp:sp modelId="{62A8A798-36B0-4E89-A8A6-7AC18CC0E206}">
      <dsp:nvSpPr>
        <dsp:cNvPr id="0" name=""/>
        <dsp:cNvSpPr/>
      </dsp:nvSpPr>
      <dsp:spPr>
        <a:xfrm>
          <a:off x="2572973" y="3361478"/>
          <a:ext cx="369084" cy="91440"/>
        </a:xfrm>
        <a:custGeom>
          <a:avLst/>
          <a:gdLst/>
          <a:ahLst/>
          <a:cxnLst/>
          <a:rect l="0" t="0" r="0" b="0"/>
          <a:pathLst>
            <a:path>
              <a:moveTo>
                <a:pt x="0" y="45720"/>
              </a:moveTo>
              <a:lnTo>
                <a:pt x="369084" y="45720"/>
              </a:lnTo>
            </a:path>
          </a:pathLst>
        </a:custGeom>
        <a:noFill/>
        <a:ln w="9525" cap="flat" cmpd="sng" algn="ctr">
          <a:solidFill>
            <a:schemeClr val="accent1">
              <a:shade val="90000"/>
              <a:hueOff val="248332"/>
              <a:satOff val="-64616"/>
              <a:lumOff val="32741"/>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747523" y="3405199"/>
        <a:ext cx="19984" cy="3996"/>
      </dsp:txXfrm>
    </dsp:sp>
    <dsp:sp modelId="{C33E4798-CCCA-4296-840B-E1F91E324A65}">
      <dsp:nvSpPr>
        <dsp:cNvPr id="0" name=""/>
        <dsp:cNvSpPr/>
      </dsp:nvSpPr>
      <dsp:spPr>
        <a:xfrm>
          <a:off x="837014" y="2885870"/>
          <a:ext cx="1737759" cy="1042655"/>
        </a:xfrm>
        <a:prstGeom prst="rect">
          <a:avLst/>
        </a:prstGeom>
        <a:solidFill>
          <a:schemeClr val="accent1">
            <a:shade val="80000"/>
            <a:hueOff val="216018"/>
            <a:satOff val="-56539"/>
            <a:lumOff val="2976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t>Series Editor Signs Off on Report</a:t>
          </a:r>
        </a:p>
      </dsp:txBody>
      <dsp:txXfrm>
        <a:off x="837014" y="2885870"/>
        <a:ext cx="1737759" cy="1042655"/>
      </dsp:txXfrm>
    </dsp:sp>
    <dsp:sp modelId="{1E172FA7-19B9-4187-BDD9-62C75DB243C9}">
      <dsp:nvSpPr>
        <dsp:cNvPr id="0" name=""/>
        <dsp:cNvSpPr/>
      </dsp:nvSpPr>
      <dsp:spPr>
        <a:xfrm>
          <a:off x="4710417" y="3361478"/>
          <a:ext cx="369084" cy="91440"/>
        </a:xfrm>
        <a:custGeom>
          <a:avLst/>
          <a:gdLst/>
          <a:ahLst/>
          <a:cxnLst/>
          <a:rect l="0" t="0" r="0" b="0"/>
          <a:pathLst>
            <a:path>
              <a:moveTo>
                <a:pt x="0" y="45720"/>
              </a:moveTo>
              <a:lnTo>
                <a:pt x="369084" y="45720"/>
              </a:lnTo>
            </a:path>
          </a:pathLst>
        </a:custGeom>
        <a:noFill/>
        <a:ln w="9525" cap="flat" cmpd="sng" algn="ctr">
          <a:solidFill>
            <a:schemeClr val="accent1">
              <a:shade val="90000"/>
              <a:hueOff val="289720"/>
              <a:satOff val="-75385"/>
              <a:lumOff val="38198"/>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884967" y="3405199"/>
        <a:ext cx="19984" cy="3996"/>
      </dsp:txXfrm>
    </dsp:sp>
    <dsp:sp modelId="{B6E1B422-1D13-476C-9FE8-9DF70AA2E850}">
      <dsp:nvSpPr>
        <dsp:cNvPr id="0" name=""/>
        <dsp:cNvSpPr/>
      </dsp:nvSpPr>
      <dsp:spPr>
        <a:xfrm>
          <a:off x="2974457" y="2885870"/>
          <a:ext cx="1737759" cy="1042655"/>
        </a:xfrm>
        <a:prstGeom prst="rect">
          <a:avLst/>
        </a:prstGeom>
        <a:solidFill>
          <a:schemeClr val="accent1">
            <a:shade val="80000"/>
            <a:hueOff val="252021"/>
            <a:satOff val="-65962"/>
            <a:lumOff val="3472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t>Leadership Reviews and Approves Report</a:t>
          </a:r>
        </a:p>
      </dsp:txBody>
      <dsp:txXfrm>
        <a:off x="2974457" y="2885870"/>
        <a:ext cx="1737759" cy="1042655"/>
      </dsp:txXfrm>
    </dsp:sp>
    <dsp:sp modelId="{900A526E-AE3B-42CF-82ED-2BAAE4340146}">
      <dsp:nvSpPr>
        <dsp:cNvPr id="0" name=""/>
        <dsp:cNvSpPr/>
      </dsp:nvSpPr>
      <dsp:spPr>
        <a:xfrm>
          <a:off x="5111901" y="2885870"/>
          <a:ext cx="1737759" cy="1042655"/>
        </a:xfrm>
        <a:prstGeom prst="rect">
          <a:avLst/>
        </a:prstGeom>
        <a:solidFill>
          <a:schemeClr val="accent1">
            <a:shade val="80000"/>
            <a:hueOff val="288024"/>
            <a:satOff val="-75385"/>
            <a:lumOff val="3969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t>Report is “Rolled Out” for Public Release</a:t>
          </a:r>
        </a:p>
      </dsp:txBody>
      <dsp:txXfrm>
        <a:off x="5111901" y="2885870"/>
        <a:ext cx="1737759" cy="104265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C53985-F1FC-47A7-908C-BE72C4402985}">
      <dsp:nvSpPr>
        <dsp:cNvPr id="0" name=""/>
        <dsp:cNvSpPr/>
      </dsp:nvSpPr>
      <dsp:spPr>
        <a:xfrm>
          <a:off x="0" y="340257"/>
          <a:ext cx="2566519" cy="1539911"/>
        </a:xfrm>
        <a:prstGeom prst="rect">
          <a:avLst/>
        </a:prstGeom>
        <a:solidFill>
          <a:schemeClr val="accent1">
            <a:shade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br>
            <a:rPr lang="en-US" sz="2100" b="1" kern="1200" dirty="0"/>
          </a:br>
          <a:br>
            <a:rPr lang="en-US" sz="2100" b="1" kern="1200" dirty="0"/>
          </a:br>
          <a:r>
            <a:rPr lang="en-US" sz="2100" b="1" kern="1200" dirty="0"/>
            <a:t>Data Download Automation</a:t>
          </a:r>
        </a:p>
      </dsp:txBody>
      <dsp:txXfrm>
        <a:off x="0" y="340257"/>
        <a:ext cx="2566519" cy="1539911"/>
      </dsp:txXfrm>
    </dsp:sp>
    <dsp:sp modelId="{12E14F20-1A52-48FE-8389-ED7CAF7024D6}">
      <dsp:nvSpPr>
        <dsp:cNvPr id="0" name=""/>
        <dsp:cNvSpPr/>
      </dsp:nvSpPr>
      <dsp:spPr>
        <a:xfrm>
          <a:off x="2823171" y="340257"/>
          <a:ext cx="2566519" cy="1539911"/>
        </a:xfrm>
        <a:prstGeom prst="rect">
          <a:avLst/>
        </a:prstGeom>
        <a:solidFill>
          <a:schemeClr val="accent1">
            <a:shade val="50000"/>
            <a:hueOff val="104262"/>
            <a:satOff val="-25839"/>
            <a:lumOff val="1799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br>
            <a:rPr lang="en-US" sz="2100" b="1" kern="1200" dirty="0"/>
          </a:br>
          <a:br>
            <a:rPr lang="en-US" sz="2100" b="1" kern="1200" dirty="0"/>
          </a:br>
          <a:r>
            <a:rPr lang="en-US" sz="2100" b="1" kern="1200" dirty="0"/>
            <a:t>Streamline Report Creation</a:t>
          </a:r>
        </a:p>
      </dsp:txBody>
      <dsp:txXfrm>
        <a:off x="2823171" y="340257"/>
        <a:ext cx="2566519" cy="1539911"/>
      </dsp:txXfrm>
    </dsp:sp>
    <dsp:sp modelId="{A334E90C-BE53-463B-94B2-833DA58BF39B}">
      <dsp:nvSpPr>
        <dsp:cNvPr id="0" name=""/>
        <dsp:cNvSpPr/>
      </dsp:nvSpPr>
      <dsp:spPr>
        <a:xfrm>
          <a:off x="5646343" y="340257"/>
          <a:ext cx="2566519" cy="1539911"/>
        </a:xfrm>
        <a:prstGeom prst="rect">
          <a:avLst/>
        </a:prstGeom>
        <a:solidFill>
          <a:schemeClr val="accent1">
            <a:shade val="50000"/>
            <a:hueOff val="208524"/>
            <a:satOff val="-51678"/>
            <a:lumOff val="3598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br>
            <a:rPr lang="en-US" sz="2100" b="1" kern="1200" dirty="0"/>
          </a:br>
          <a:endParaRPr lang="en-US" sz="2100" b="1" kern="1200" dirty="0"/>
        </a:p>
        <a:p>
          <a:pPr marL="0" lvl="0" indent="0" algn="ctr" defTabSz="933450">
            <a:lnSpc>
              <a:spcPct val="90000"/>
            </a:lnSpc>
            <a:spcBef>
              <a:spcPct val="0"/>
            </a:spcBef>
            <a:spcAft>
              <a:spcPct val="35000"/>
            </a:spcAft>
            <a:buNone/>
          </a:pPr>
          <a:r>
            <a:rPr lang="en-US" sz="2100" b="1" kern="1200" dirty="0"/>
            <a:t>Consistent Grammar Structure</a:t>
          </a:r>
        </a:p>
      </dsp:txBody>
      <dsp:txXfrm>
        <a:off x="5646343" y="340257"/>
        <a:ext cx="2566519" cy="1539911"/>
      </dsp:txXfrm>
    </dsp:sp>
    <dsp:sp modelId="{688E1E17-FFF4-488D-9C05-8C04506F623A}">
      <dsp:nvSpPr>
        <dsp:cNvPr id="0" name=""/>
        <dsp:cNvSpPr/>
      </dsp:nvSpPr>
      <dsp:spPr>
        <a:xfrm>
          <a:off x="0" y="2136821"/>
          <a:ext cx="2566519" cy="1539911"/>
        </a:xfrm>
        <a:prstGeom prst="rect">
          <a:avLst/>
        </a:prstGeom>
        <a:solidFill>
          <a:schemeClr val="accent1">
            <a:shade val="50000"/>
            <a:hueOff val="312786"/>
            <a:satOff val="-77517"/>
            <a:lumOff val="5398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endParaRPr lang="en-US" sz="2100" b="1" kern="1200" dirty="0"/>
        </a:p>
        <a:p>
          <a:pPr marL="0" lvl="0" indent="0" algn="ctr" defTabSz="933450">
            <a:lnSpc>
              <a:spcPct val="90000"/>
            </a:lnSpc>
            <a:spcBef>
              <a:spcPct val="0"/>
            </a:spcBef>
            <a:spcAft>
              <a:spcPct val="35000"/>
            </a:spcAft>
            <a:buNone/>
          </a:pPr>
          <a:endParaRPr lang="en-US" sz="2100" b="1" kern="1200" dirty="0"/>
        </a:p>
        <a:p>
          <a:pPr marL="0" lvl="0" indent="0" algn="ctr" defTabSz="933450">
            <a:lnSpc>
              <a:spcPct val="90000"/>
            </a:lnSpc>
            <a:spcBef>
              <a:spcPct val="0"/>
            </a:spcBef>
            <a:spcAft>
              <a:spcPct val="35000"/>
            </a:spcAft>
            <a:buNone/>
          </a:pPr>
          <a:r>
            <a:rPr lang="en-US" sz="2100" b="1" kern="1200" dirty="0"/>
            <a:t>Built-in 508 Accessibility</a:t>
          </a:r>
        </a:p>
      </dsp:txBody>
      <dsp:txXfrm>
        <a:off x="0" y="2136821"/>
        <a:ext cx="2566519" cy="1539911"/>
      </dsp:txXfrm>
    </dsp:sp>
    <dsp:sp modelId="{C3290174-C768-47C9-925D-6A4C1C5033F5}">
      <dsp:nvSpPr>
        <dsp:cNvPr id="0" name=""/>
        <dsp:cNvSpPr/>
      </dsp:nvSpPr>
      <dsp:spPr>
        <a:xfrm>
          <a:off x="2823171" y="2136821"/>
          <a:ext cx="2566519" cy="1539911"/>
        </a:xfrm>
        <a:prstGeom prst="rect">
          <a:avLst/>
        </a:prstGeom>
        <a:solidFill>
          <a:schemeClr val="accent1">
            <a:shade val="50000"/>
            <a:hueOff val="208524"/>
            <a:satOff val="-51678"/>
            <a:lumOff val="3598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br>
            <a:rPr lang="en-US" sz="2100" b="1" kern="1200" dirty="0"/>
          </a:br>
          <a:endParaRPr lang="en-US" sz="2100" b="1" kern="1200" dirty="0"/>
        </a:p>
        <a:p>
          <a:pPr marL="0" lvl="0" indent="0" algn="ctr" defTabSz="933450">
            <a:lnSpc>
              <a:spcPct val="90000"/>
            </a:lnSpc>
            <a:spcBef>
              <a:spcPct val="0"/>
            </a:spcBef>
            <a:spcAft>
              <a:spcPct val="35000"/>
            </a:spcAft>
            <a:buNone/>
          </a:pPr>
          <a:r>
            <a:rPr lang="en-US" sz="2100" b="1" kern="1200" dirty="0"/>
            <a:t>Version Control</a:t>
          </a:r>
        </a:p>
      </dsp:txBody>
      <dsp:txXfrm>
        <a:off x="2823171" y="2136821"/>
        <a:ext cx="2566519" cy="1539911"/>
      </dsp:txXfrm>
    </dsp:sp>
    <dsp:sp modelId="{E930B765-73E0-4F08-8C94-570B0DAD1D1A}">
      <dsp:nvSpPr>
        <dsp:cNvPr id="0" name=""/>
        <dsp:cNvSpPr/>
      </dsp:nvSpPr>
      <dsp:spPr>
        <a:xfrm>
          <a:off x="5646343" y="2136821"/>
          <a:ext cx="2566519" cy="1539911"/>
        </a:xfrm>
        <a:prstGeom prst="rect">
          <a:avLst/>
        </a:prstGeom>
        <a:solidFill>
          <a:schemeClr val="accent1">
            <a:shade val="50000"/>
            <a:hueOff val="104262"/>
            <a:satOff val="-25839"/>
            <a:lumOff val="1799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br>
            <a:rPr lang="en-US" sz="2100" b="1" kern="1200" dirty="0"/>
          </a:br>
          <a:br>
            <a:rPr lang="en-US" sz="2100" b="1" kern="1200" dirty="0"/>
          </a:br>
          <a:r>
            <a:rPr lang="en-US" sz="2100" b="1" kern="1200" dirty="0"/>
            <a:t>Output Flexibility</a:t>
          </a:r>
        </a:p>
      </dsp:txBody>
      <dsp:txXfrm>
        <a:off x="5646343" y="2136821"/>
        <a:ext cx="2566519" cy="1539911"/>
      </dsp:txXfrm>
    </dsp:sp>
  </dsp:spTree>
</dsp:drawing>
</file>

<file path=ppt/diagrams/layout1.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04820" cy="461010"/>
          </a:xfrm>
          <a:prstGeom prst="rect">
            <a:avLst/>
          </a:prstGeom>
        </p:spPr>
        <p:txBody>
          <a:bodyPr vert="horz" lIns="92293" tIns="46147" rIns="92293" bIns="46147" rtlCol="0"/>
          <a:lstStyle>
            <a:lvl1pPr algn="l">
              <a:defRPr sz="1200"/>
            </a:lvl1pPr>
          </a:lstStyle>
          <a:p>
            <a:endParaRPr lang="en-US" dirty="0"/>
          </a:p>
        </p:txBody>
      </p:sp>
      <p:sp>
        <p:nvSpPr>
          <p:cNvPr id="3" name="Date Placeholder 2"/>
          <p:cNvSpPr>
            <a:spLocks noGrp="1"/>
          </p:cNvSpPr>
          <p:nvPr>
            <p:ph type="dt" sz="quarter" idx="1"/>
          </p:nvPr>
        </p:nvSpPr>
        <p:spPr>
          <a:xfrm>
            <a:off x="3927776" y="0"/>
            <a:ext cx="3004820" cy="461010"/>
          </a:xfrm>
          <a:prstGeom prst="rect">
            <a:avLst/>
          </a:prstGeom>
        </p:spPr>
        <p:txBody>
          <a:bodyPr vert="horz" lIns="92293" tIns="46147" rIns="92293" bIns="46147" rtlCol="0"/>
          <a:lstStyle>
            <a:lvl1pPr algn="r">
              <a:defRPr sz="1200"/>
            </a:lvl1pPr>
          </a:lstStyle>
          <a:p>
            <a:fld id="{0775BF4A-9CB1-5747-B319-707DA98CEC20}" type="datetime1">
              <a:rPr lang="en-US" smtClean="0"/>
              <a:pPr/>
              <a:t>11/5/2020</a:t>
            </a:fld>
            <a:endParaRPr lang="en-US" dirty="0"/>
          </a:p>
        </p:txBody>
      </p:sp>
      <p:sp>
        <p:nvSpPr>
          <p:cNvPr id="4" name="Footer Placeholder 3"/>
          <p:cNvSpPr>
            <a:spLocks noGrp="1"/>
          </p:cNvSpPr>
          <p:nvPr>
            <p:ph type="ftr" sz="quarter" idx="2"/>
          </p:nvPr>
        </p:nvSpPr>
        <p:spPr>
          <a:xfrm>
            <a:off x="0" y="8757590"/>
            <a:ext cx="3004820" cy="461010"/>
          </a:xfrm>
          <a:prstGeom prst="rect">
            <a:avLst/>
          </a:prstGeom>
        </p:spPr>
        <p:txBody>
          <a:bodyPr vert="horz" lIns="92293" tIns="46147" rIns="92293" bIns="46147"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27776" y="8757590"/>
            <a:ext cx="3004820" cy="461010"/>
          </a:xfrm>
          <a:prstGeom prst="rect">
            <a:avLst/>
          </a:prstGeom>
        </p:spPr>
        <p:txBody>
          <a:bodyPr vert="horz" lIns="92293" tIns="46147" rIns="92293" bIns="46147" rtlCol="0" anchor="b"/>
          <a:lstStyle>
            <a:lvl1pPr algn="r">
              <a:defRPr sz="1200"/>
            </a:lvl1pPr>
          </a:lstStyle>
          <a:p>
            <a:fld id="{E0A22459-1A81-CA4B-89BB-FCE38A3AE18F}" type="slidenum">
              <a:rPr lang="en-US" smtClean="0"/>
              <a:pPr/>
              <a:t>‹#›</a:t>
            </a:fld>
            <a:endParaRPr lang="en-US" dirty="0"/>
          </a:p>
        </p:txBody>
      </p:sp>
    </p:spTree>
    <p:extLst>
      <p:ext uri="{BB962C8B-B14F-4D97-AF65-F5344CB8AC3E}">
        <p14:creationId xmlns:p14="http://schemas.microsoft.com/office/powerpoint/2010/main" val="2692030481"/>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hdphoto4.wdp>
</file>

<file path=ppt/media/image1.png>
</file>

<file path=ppt/media/image10.JPG>
</file>

<file path=ppt/media/image100.png>
</file>

<file path=ppt/media/image101.svg>
</file>

<file path=ppt/media/image102.png>
</file>

<file path=ppt/media/image103.png>
</file>

<file path=ppt/media/image104.svg>
</file>

<file path=ppt/media/image105.png>
</file>

<file path=ppt/media/image106.svg>
</file>

<file path=ppt/media/image107.png>
</file>

<file path=ppt/media/image108.svg>
</file>

<file path=ppt/media/image109.png>
</file>

<file path=ppt/media/image11.png>
</file>

<file path=ppt/media/image110.svg>
</file>

<file path=ppt/media/image111.png>
</file>

<file path=ppt/media/image112.png>
</file>

<file path=ppt/media/image113.png>
</file>

<file path=ppt/media/image114.png>
</file>

<file path=ppt/media/image115.png>
</file>

<file path=ppt/media/image116.svg>
</file>

<file path=ppt/media/image117.png>
</file>

<file path=ppt/media/image118.png>
</file>

<file path=ppt/media/image119.png>
</file>

<file path=ppt/media/image12.png>
</file>

<file path=ppt/media/image120.png>
</file>

<file path=ppt/media/image121.sv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svg>
</file>

<file path=ppt/media/image131.png>
</file>

<file path=ppt/media/image132.png>
</file>

<file path=ppt/media/image133.png>
</file>

<file path=ppt/media/image134.png>
</file>

<file path=ppt/media/image135.svg>
</file>

<file path=ppt/media/image136.png>
</file>

<file path=ppt/media/image137.svg>
</file>

<file path=ppt/media/image138.png>
</file>

<file path=ppt/media/image139.svg>
</file>

<file path=ppt/media/image14.png>
</file>

<file path=ppt/media/image140.png>
</file>

<file path=ppt/media/image141.svg>
</file>

<file path=ppt/media/image142.png>
</file>

<file path=ppt/media/image143.svg>
</file>

<file path=ppt/media/image144.png>
</file>

<file path=ppt/media/image145.svg>
</file>

<file path=ppt/media/image146.png>
</file>

<file path=ppt/media/image147.svg>
</file>

<file path=ppt/media/image148.png>
</file>

<file path=ppt/media/image149.svg>
</file>

<file path=ppt/media/image15.svg>
</file>

<file path=ppt/media/image150.png>
</file>

<file path=ppt/media/image151.svg>
</file>

<file path=ppt/media/image152.png>
</file>

<file path=ppt/media/image153.svg>
</file>

<file path=ppt/media/image154.png>
</file>

<file path=ppt/media/image155.svg>
</file>

<file path=ppt/media/image156.png>
</file>

<file path=ppt/media/image157.svg>
</file>

<file path=ppt/media/image158.png>
</file>

<file path=ppt/media/image159.svg>
</file>

<file path=ppt/media/image16.png>
</file>

<file path=ppt/media/image160.png>
</file>

<file path=ppt/media/image161.png>
</file>

<file path=ppt/media/image162.png>
</file>

<file path=ppt/media/image163.png>
</file>

<file path=ppt/media/image164.jpg>
</file>

<file path=ppt/media/image165.png>
</file>

<file path=ppt/media/image166.png>
</file>

<file path=ppt/media/image17.svg>
</file>

<file path=ppt/media/image18.png>
</file>

<file path=ppt/media/image19.svg>
</file>

<file path=ppt/media/image2.png>
</file>

<file path=ppt/media/image20.png>
</file>

<file path=ppt/media/image200.png>
</file>

<file path=ppt/media/image21.png>
</file>

<file path=ppt/media/image22.png>
</file>

<file path=ppt/media/image23.png>
</file>

<file path=ppt/media/image24.pn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png>
</file>

<file path=ppt/media/image50.png>
</file>

<file path=ppt/media/image51.sv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png>
</file>

<file path=ppt/media/image60.png>
</file>

<file path=ppt/media/image61.svg>
</file>

<file path=ppt/media/image62.png>
</file>

<file path=ppt/media/image63.svg>
</file>

<file path=ppt/media/image64.png>
</file>

<file path=ppt/media/image65.png>
</file>

<file path=ppt/media/image66.svg>
</file>

<file path=ppt/media/image67.png>
</file>

<file path=ppt/media/image68.sv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jpeg>
</file>

<file path=ppt/media/image8.png>
</file>

<file path=ppt/media/image80.png>
</file>

<file path=ppt/media/image81.png>
</file>

<file path=ppt/media/image82.png>
</file>

<file path=ppt/media/image83.svg>
</file>

<file path=ppt/media/image84.png>
</file>

<file path=ppt/media/image85.svg>
</file>

<file path=ppt/media/image86.svg>
</file>

<file path=ppt/media/image87.png>
</file>

<file path=ppt/media/image88.png>
</file>

<file path=ppt/media/image89.svg>
</file>

<file path=ppt/media/image9.png>
</file>

<file path=ppt/media/image90.svg>
</file>

<file path=ppt/media/image91.png>
</file>

<file path=ppt/media/image92.svg>
</file>

<file path=ppt/media/image93.png>
</file>

<file path=ppt/media/image94.sv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04820" cy="461010"/>
          </a:xfrm>
          <a:prstGeom prst="rect">
            <a:avLst/>
          </a:prstGeom>
        </p:spPr>
        <p:txBody>
          <a:bodyPr vert="horz" lIns="92293" tIns="46147" rIns="92293" bIns="46147" rtlCol="0"/>
          <a:lstStyle>
            <a:lvl1pPr algn="l">
              <a:defRPr sz="1200"/>
            </a:lvl1pPr>
          </a:lstStyle>
          <a:p>
            <a:endParaRPr lang="en-US" dirty="0"/>
          </a:p>
        </p:txBody>
      </p:sp>
      <p:sp>
        <p:nvSpPr>
          <p:cNvPr id="3" name="Date Placeholder 2"/>
          <p:cNvSpPr>
            <a:spLocks noGrp="1"/>
          </p:cNvSpPr>
          <p:nvPr>
            <p:ph type="dt" idx="1"/>
          </p:nvPr>
        </p:nvSpPr>
        <p:spPr>
          <a:xfrm>
            <a:off x="3927776" y="0"/>
            <a:ext cx="3004820" cy="461010"/>
          </a:xfrm>
          <a:prstGeom prst="rect">
            <a:avLst/>
          </a:prstGeom>
        </p:spPr>
        <p:txBody>
          <a:bodyPr vert="horz" lIns="92293" tIns="46147" rIns="92293" bIns="46147" rtlCol="0"/>
          <a:lstStyle>
            <a:lvl1pPr algn="r">
              <a:defRPr sz="1200"/>
            </a:lvl1pPr>
          </a:lstStyle>
          <a:p>
            <a:fld id="{62BC7567-D5EA-874F-8815-73DC5E77631E}" type="datetime1">
              <a:rPr lang="en-US" smtClean="0"/>
              <a:pPr/>
              <a:t>11/5/2020</a:t>
            </a:fld>
            <a:endParaRPr lang="en-US" dirty="0"/>
          </a:p>
        </p:txBody>
      </p:sp>
      <p:sp>
        <p:nvSpPr>
          <p:cNvPr id="4" name="Slide Image Placeholder 3"/>
          <p:cNvSpPr>
            <a:spLocks noGrp="1" noRot="1" noChangeAspect="1"/>
          </p:cNvSpPr>
          <p:nvPr>
            <p:ph type="sldImg" idx="2"/>
          </p:nvPr>
        </p:nvSpPr>
        <p:spPr>
          <a:xfrm>
            <a:off x="1162050" y="690563"/>
            <a:ext cx="4610100" cy="3457575"/>
          </a:xfrm>
          <a:prstGeom prst="rect">
            <a:avLst/>
          </a:prstGeom>
          <a:noFill/>
          <a:ln w="12700">
            <a:solidFill>
              <a:prstClr val="black"/>
            </a:solidFill>
          </a:ln>
        </p:spPr>
        <p:txBody>
          <a:bodyPr vert="horz" lIns="92293" tIns="46147" rIns="92293" bIns="46147" rtlCol="0" anchor="ctr"/>
          <a:lstStyle/>
          <a:p>
            <a:endParaRPr lang="en-US" dirty="0"/>
          </a:p>
        </p:txBody>
      </p:sp>
      <p:sp>
        <p:nvSpPr>
          <p:cNvPr id="5" name="Notes Placeholder 4"/>
          <p:cNvSpPr>
            <a:spLocks noGrp="1"/>
          </p:cNvSpPr>
          <p:nvPr>
            <p:ph type="body" sz="quarter" idx="3"/>
          </p:nvPr>
        </p:nvSpPr>
        <p:spPr>
          <a:xfrm>
            <a:off x="693420" y="4379595"/>
            <a:ext cx="5547360" cy="4149090"/>
          </a:xfrm>
          <a:prstGeom prst="rect">
            <a:avLst/>
          </a:prstGeom>
        </p:spPr>
        <p:txBody>
          <a:bodyPr vert="horz" lIns="92293" tIns="46147" rIns="92293" bIns="46147"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757590"/>
            <a:ext cx="3004820" cy="461010"/>
          </a:xfrm>
          <a:prstGeom prst="rect">
            <a:avLst/>
          </a:prstGeom>
        </p:spPr>
        <p:txBody>
          <a:bodyPr vert="horz" lIns="92293" tIns="46147" rIns="92293" bIns="46147"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27776" y="8757590"/>
            <a:ext cx="3004820" cy="461010"/>
          </a:xfrm>
          <a:prstGeom prst="rect">
            <a:avLst/>
          </a:prstGeom>
        </p:spPr>
        <p:txBody>
          <a:bodyPr vert="horz" lIns="92293" tIns="46147" rIns="92293" bIns="46147" rtlCol="0" anchor="b"/>
          <a:lstStyle>
            <a:lvl1pPr algn="r">
              <a:defRPr sz="1200"/>
            </a:lvl1pPr>
          </a:lstStyle>
          <a:p>
            <a:fld id="{BB8DCC0E-7DBF-7C4A-B104-25FE08E3BB8F}" type="slidenum">
              <a:rPr lang="en-US" smtClean="0"/>
              <a:pPr/>
              <a:t>‹#›</a:t>
            </a:fld>
            <a:endParaRPr lang="en-US" dirty="0"/>
          </a:p>
        </p:txBody>
      </p:sp>
    </p:spTree>
    <p:extLst>
      <p:ext uri="{BB962C8B-B14F-4D97-AF65-F5344CB8AC3E}">
        <p14:creationId xmlns:p14="http://schemas.microsoft.com/office/powerpoint/2010/main" val="426032343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248727" y="4379595"/>
            <a:ext cx="6683869" cy="4149090"/>
          </a:xfrm>
        </p:spPr>
        <p:txBody>
          <a:bodyPr/>
          <a:lstStyle/>
          <a:p>
            <a:pPr algn="l"/>
            <a:r>
              <a:rPr lang="en-US" sz="2400" b="0" i="0" dirty="0">
                <a:solidFill>
                  <a:srgbClr val="454545"/>
                </a:solidFill>
                <a:effectLst/>
                <a:latin typeface="UICTFontTextStyleBody"/>
              </a:rPr>
              <a:t>Hi everyone! My name is Emily Markowitz and I am so excited to share this work with you today.</a:t>
            </a:r>
          </a:p>
          <a:p>
            <a:pPr algn="l"/>
            <a:endParaRPr lang="en-US" sz="2400" b="0" i="0" dirty="0">
              <a:solidFill>
                <a:srgbClr val="454545"/>
              </a:solidFill>
              <a:effectLst/>
              <a:latin typeface="UICTFontTextStyleBody"/>
            </a:endParaRPr>
          </a:p>
          <a:p>
            <a:pPr algn="l"/>
            <a:r>
              <a:rPr lang="en-US" sz="2400" b="0" i="0" dirty="0">
                <a:solidFill>
                  <a:srgbClr val="454545"/>
                </a:solidFill>
                <a:effectLst/>
                <a:latin typeface="UICTFontTextStyleBody"/>
              </a:rPr>
              <a:t>So as you can see from my title slide, I recently changed positions. I am now a federal employee working at the Alaska fisheries science Center in Seattle Washington, but that was only as of Monday this week. Before that I was the main editor of the fisheries economics of the US report. “editor” it’s a little broad here, as I did a lot more than that.</a:t>
            </a:r>
            <a:br>
              <a:rPr lang="en-US" sz="2400" b="0" i="0" dirty="0">
                <a:solidFill>
                  <a:srgbClr val="454545"/>
                </a:solidFill>
                <a:effectLst/>
                <a:latin typeface="UICTFontTextStyleBody"/>
              </a:rPr>
            </a:br>
            <a:endParaRPr lang="en-US" sz="2400" b="0" i="0" dirty="0">
              <a:solidFill>
                <a:srgbClr val="454545"/>
              </a:solidFill>
              <a:effectLst/>
              <a:latin typeface="UICTFontTextStyleBody"/>
            </a:endParaRPr>
          </a:p>
          <a:p>
            <a:pPr algn="l"/>
            <a:r>
              <a:rPr lang="en-US" sz="2400" b="0" i="0" dirty="0">
                <a:solidFill>
                  <a:srgbClr val="454545"/>
                </a:solidFill>
                <a:effectLst/>
                <a:latin typeface="UICTFontTextStyleBody"/>
              </a:rPr>
              <a:t>I should also mention here that I am neither in economist nor social scientist – my background is actually in quantitative fisheries ecology. This role has been occupied by people from a variety different backgrounds, all contributing something important to the report that didn’t have before. There have been true word by word editors, there have been economists, but what the report really needed this round with someone who could automate it. And that is where I came in.</a:t>
            </a:r>
          </a:p>
        </p:txBody>
      </p:sp>
      <p:sp>
        <p:nvSpPr>
          <p:cNvPr id="4" name="Slide Number Placeholder 3"/>
          <p:cNvSpPr>
            <a:spLocks noGrp="1"/>
          </p:cNvSpPr>
          <p:nvPr>
            <p:ph type="sldNum" sz="quarter" idx="10"/>
          </p:nvPr>
        </p:nvSpPr>
        <p:spPr/>
        <p:txBody>
          <a:bodyPr/>
          <a:lstStyle/>
          <a:p>
            <a:fld id="{BB8DCC0E-7DBF-7C4A-B104-25FE08E3BB8F}" type="slidenum">
              <a:rPr lang="en-US" smtClean="0"/>
              <a:pPr/>
              <a:t>1</a:t>
            </a:fld>
            <a:endParaRPr lang="en-US" dirty="0"/>
          </a:p>
        </p:txBody>
      </p:sp>
    </p:spTree>
    <p:extLst>
      <p:ext uri="{BB962C8B-B14F-4D97-AF65-F5344CB8AC3E}">
        <p14:creationId xmlns:p14="http://schemas.microsoft.com/office/powerpoint/2010/main" val="16469676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 lot has changed since then. Now each section lives in an R Project and is run by what I call a “Run” file – </a:t>
            </a:r>
          </a:p>
          <a:p>
            <a:pPr marL="171450" indent="-171450">
              <a:buFont typeface="Arial" panose="020B0604020202020204" pitchFamily="34" charset="0"/>
              <a:buChar char="•"/>
            </a:pPr>
            <a:r>
              <a:rPr lang="en-US" dirty="0"/>
              <a:t>[Click] this Run file is an r script that controls the production of each section. </a:t>
            </a:r>
          </a:p>
          <a:p>
            <a:pPr marL="171450" indent="-171450">
              <a:buFont typeface="Arial" panose="020B0604020202020204" pitchFamily="34" charset="0"/>
              <a:buChar char="•"/>
            </a:pPr>
            <a:r>
              <a:rPr lang="en-US" dirty="0"/>
              <a:t>[Click] First the Run file pulls a common functions script that is applied to all sections of the report. This common functions file is drawn from the “Common” R Project. </a:t>
            </a:r>
          </a:p>
          <a:p>
            <a:pPr marL="171450" indent="-171450">
              <a:buFont typeface="Arial" panose="020B0604020202020204" pitchFamily="34" charset="0"/>
              <a:buChar char="•"/>
            </a:pPr>
            <a:r>
              <a:rPr lang="en-US" dirty="0"/>
              <a:t>[Click] Then the script loads (or downloads) the data via the </a:t>
            </a:r>
            <a:r>
              <a:rPr lang="en-US" dirty="0" err="1"/>
              <a:t>Data.R</a:t>
            </a:r>
            <a:r>
              <a:rPr lang="en-US" dirty="0"/>
              <a:t> file and loads section-specific functions in the “</a:t>
            </a:r>
            <a:r>
              <a:rPr lang="en-US" dirty="0" err="1"/>
              <a:t>Functions.R</a:t>
            </a:r>
            <a:r>
              <a:rPr lang="en-US" dirty="0"/>
              <a:t>” script</a:t>
            </a:r>
          </a:p>
          <a:p>
            <a:pPr marL="171450" indent="-171450">
              <a:buFont typeface="Arial" panose="020B0604020202020204" pitchFamily="34" charset="0"/>
              <a:buChar char="•"/>
            </a:pPr>
            <a:r>
              <a:rPr lang="en-US" dirty="0"/>
              <a:t>[Click] Then we start writing the sections. National has some specific elements so it is run uniquely, but…</a:t>
            </a:r>
          </a:p>
          <a:p>
            <a:pPr marL="171450" indent="-171450">
              <a:buFont typeface="Arial" panose="020B0604020202020204" pitchFamily="34" charset="0"/>
              <a:buChar char="•"/>
            </a:pPr>
            <a:r>
              <a:rPr lang="en-US" dirty="0"/>
              <a:t>[Click] because the region and state subsections are so formulaic, the script simply loops through these files with the relevant data. </a:t>
            </a:r>
          </a:p>
          <a:p>
            <a:pPr marL="171450" indent="-171450">
              <a:buFont typeface="Arial" panose="020B0604020202020204" pitchFamily="34" charset="0"/>
              <a:buChar char="•"/>
            </a:pPr>
            <a:r>
              <a:rPr lang="en-US" dirty="0"/>
              <a:t>This strict and uniform process for each section will help collaborators and those after me to follow with my workflow and make it easier to understand where things could have gone wrong and with reproducing this process for years to come.  </a:t>
            </a:r>
          </a:p>
        </p:txBody>
      </p:sp>
      <p:sp>
        <p:nvSpPr>
          <p:cNvPr id="4" name="Slide Number Placeholder 3"/>
          <p:cNvSpPr>
            <a:spLocks noGrp="1"/>
          </p:cNvSpPr>
          <p:nvPr>
            <p:ph type="sldNum" sz="quarter" idx="5"/>
          </p:nvPr>
        </p:nvSpPr>
        <p:spPr/>
        <p:txBody>
          <a:bodyPr/>
          <a:lstStyle/>
          <a:p>
            <a:fld id="{BB8DCC0E-7DBF-7C4A-B104-25FE08E3BB8F}" type="slidenum">
              <a:rPr lang="en-US" smtClean="0"/>
              <a:pPr/>
              <a:t>10</a:t>
            </a:fld>
            <a:endParaRPr lang="en-US"/>
          </a:p>
        </p:txBody>
      </p:sp>
    </p:spTree>
    <p:extLst>
      <p:ext uri="{BB962C8B-B14F-4D97-AF65-F5344CB8AC3E}">
        <p14:creationId xmlns:p14="http://schemas.microsoft.com/office/powerpoint/2010/main" val="2030238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Previously for a typical section, </a:t>
            </a:r>
          </a:p>
          <a:p>
            <a:pPr marL="171450" indent="-171450">
              <a:buFont typeface="Arial" panose="020B0604020202020204" pitchFamily="34" charset="0"/>
              <a:buChar char="•"/>
            </a:pPr>
            <a:r>
              <a:rPr lang="en-US" dirty="0"/>
              <a:t>[Click] </a:t>
            </a:r>
            <a:r>
              <a:rPr lang="en-US" dirty="0" err="1"/>
              <a:t>Rmarkdown</a:t>
            </a:r>
            <a:r>
              <a:rPr lang="en-US" dirty="0"/>
              <a:t> files (those that existed anyway) would include most sections in one file and would be unorganized and </a:t>
            </a:r>
            <a:r>
              <a:rPr lang="en-US" dirty="0" err="1"/>
              <a:t>incompete</a:t>
            </a:r>
            <a:r>
              <a:rPr lang="en-US" dirty="0"/>
              <a:t> – missing text, figures, and tables</a:t>
            </a:r>
          </a:p>
          <a:p>
            <a:pPr marL="171450" indent="-171450">
              <a:buFont typeface="Arial" panose="020B0604020202020204" pitchFamily="34" charset="0"/>
              <a:buChar char="•"/>
            </a:pPr>
            <a:r>
              <a:rPr lang="en-US" dirty="0"/>
              <a:t>[Click] The code would duplicate code from one section to another but just change the name of the file it required</a:t>
            </a:r>
          </a:p>
          <a:p>
            <a:pPr marL="171450" indent="-171450">
              <a:buFont typeface="Arial" panose="020B0604020202020204" pitchFamily="34" charset="0"/>
              <a:buChar char="•"/>
            </a:pPr>
            <a:r>
              <a:rPr lang="en-US" dirty="0"/>
              <a:t>[Click] and hard code the year, region, and other year-to-year changing variables</a:t>
            </a:r>
          </a:p>
          <a:p>
            <a:pPr marL="171450" indent="-171450">
              <a:buFont typeface="Arial" panose="020B0604020202020204" pitchFamily="34" charset="0"/>
              <a:buChar char="•"/>
            </a:pPr>
            <a:r>
              <a:rPr lang="en-US" dirty="0"/>
              <a:t>[Click] and would not dynamically correct or incorrect units and poor grammar – </a:t>
            </a:r>
          </a:p>
          <a:p>
            <a:pPr marL="628650" lvl="1" indent="-171450">
              <a:buFont typeface="Arial" panose="020B0604020202020204" pitchFamily="34" charset="0"/>
              <a:buChar char="•"/>
            </a:pPr>
            <a:r>
              <a:rPr lang="en-US" dirty="0"/>
              <a:t>“8,000 thousand” should be “8 Million” and</a:t>
            </a:r>
          </a:p>
          <a:p>
            <a:pPr marL="628650" lvl="1" indent="-171450">
              <a:buFont typeface="Arial" panose="020B0604020202020204" pitchFamily="34" charset="0"/>
              <a:buChar char="•"/>
            </a:pPr>
            <a:r>
              <a:rPr lang="en-US" dirty="0"/>
              <a:t>“8%” should be proceeded by an “an” not an “a”</a:t>
            </a:r>
          </a:p>
        </p:txBody>
      </p:sp>
      <p:sp>
        <p:nvSpPr>
          <p:cNvPr id="4" name="Slide Number Placeholder 3"/>
          <p:cNvSpPr>
            <a:spLocks noGrp="1"/>
          </p:cNvSpPr>
          <p:nvPr>
            <p:ph type="sldNum" sz="quarter" idx="5"/>
          </p:nvPr>
        </p:nvSpPr>
        <p:spPr/>
        <p:txBody>
          <a:bodyPr/>
          <a:lstStyle/>
          <a:p>
            <a:fld id="{BB8DCC0E-7DBF-7C4A-B104-25FE08E3BB8F}" type="slidenum">
              <a:rPr lang="en-US" smtClean="0"/>
              <a:pPr/>
              <a:t>11</a:t>
            </a:fld>
            <a:endParaRPr lang="en-US"/>
          </a:p>
        </p:txBody>
      </p:sp>
    </p:spTree>
    <p:extLst>
      <p:ext uri="{BB962C8B-B14F-4D97-AF65-F5344CB8AC3E}">
        <p14:creationId xmlns:p14="http://schemas.microsoft.com/office/powerpoint/2010/main" val="37742095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new code corrects for many of these issues</a:t>
            </a:r>
          </a:p>
          <a:p>
            <a:pPr marL="171450" indent="-171450">
              <a:buFont typeface="Arial" panose="020B0604020202020204" pitchFamily="34" charset="0"/>
              <a:buChar char="•"/>
            </a:pPr>
            <a:r>
              <a:rPr lang="en-US" dirty="0"/>
              <a:t>[Click] Firstly, these sections now complete ALL parts of the report – text, figures, and tables in the document</a:t>
            </a:r>
          </a:p>
          <a:p>
            <a:pPr marL="171450" indent="-171450">
              <a:buFont typeface="Arial" panose="020B0604020202020204" pitchFamily="34" charset="0"/>
              <a:buChar char="•"/>
            </a:pPr>
            <a:r>
              <a:rPr lang="en-US" dirty="0"/>
              <a:t>[Click] As show before, All regional and state table sections are run through the same R Markdown files</a:t>
            </a:r>
          </a:p>
          <a:p>
            <a:pPr marL="171450" indent="-171450">
              <a:buFont typeface="Arial" panose="020B0604020202020204" pitchFamily="34" charset="0"/>
              <a:buChar char="•"/>
            </a:pPr>
            <a:r>
              <a:rPr lang="en-US" dirty="0"/>
              <a:t>[Click] data is dynamically entered into each mark down file – year, region, and state change depending on the data that is provided when the script is run in the </a:t>
            </a:r>
            <a:r>
              <a:rPr lang="en-US" dirty="0" err="1"/>
              <a:t>Run.R</a:t>
            </a:r>
            <a:r>
              <a:rPr lang="en-US" dirty="0"/>
              <a:t> file</a:t>
            </a:r>
          </a:p>
          <a:p>
            <a:pPr marL="171450" indent="-171450">
              <a:buFont typeface="Arial" panose="020B0604020202020204" pitchFamily="34" charset="0"/>
              <a:buChar char="•"/>
            </a:pPr>
            <a:r>
              <a:rPr lang="en-US" dirty="0"/>
              <a:t>[Click] and finally, </a:t>
            </a:r>
          </a:p>
          <a:p>
            <a:pPr marL="628650" lvl="1" indent="-171450">
              <a:buFont typeface="Arial" panose="020B0604020202020204" pitchFamily="34" charset="0"/>
              <a:buChar char="•"/>
            </a:pPr>
            <a:r>
              <a:rPr lang="en-US" dirty="0"/>
              <a:t>functions like “</a:t>
            </a:r>
            <a:r>
              <a:rPr lang="en-US" dirty="0" err="1"/>
              <a:t>unitx</a:t>
            </a:r>
            <a:r>
              <a:rPr lang="en-US" dirty="0"/>
              <a:t>()” take the number and determine the appropriate unit for a value and </a:t>
            </a:r>
          </a:p>
          <a:p>
            <a:pPr marL="628650" lvl="1" indent="-171450">
              <a:buFont typeface="Arial" panose="020B0604020202020204" pitchFamily="34" charset="0"/>
              <a:buChar char="•"/>
            </a:pPr>
            <a:r>
              <a:rPr lang="en-US" dirty="0"/>
              <a:t>Functions like “</a:t>
            </a:r>
            <a:r>
              <a:rPr lang="en-US" dirty="0" err="1"/>
              <a:t>pctx</a:t>
            </a:r>
            <a:r>
              <a:rPr lang="en-US" dirty="0"/>
              <a:t>()” determine if a value has increased or decreased and if a “a” or “an” should proceed the percent number. </a:t>
            </a:r>
          </a:p>
        </p:txBody>
      </p:sp>
      <p:sp>
        <p:nvSpPr>
          <p:cNvPr id="4" name="Slide Number Placeholder 3"/>
          <p:cNvSpPr>
            <a:spLocks noGrp="1"/>
          </p:cNvSpPr>
          <p:nvPr>
            <p:ph type="sldNum" sz="quarter" idx="5"/>
          </p:nvPr>
        </p:nvSpPr>
        <p:spPr/>
        <p:txBody>
          <a:bodyPr/>
          <a:lstStyle/>
          <a:p>
            <a:fld id="{BB8DCC0E-7DBF-7C4A-B104-25FE08E3BB8F}" type="slidenum">
              <a:rPr lang="en-US" smtClean="0"/>
              <a:pPr/>
              <a:t>12</a:t>
            </a:fld>
            <a:endParaRPr lang="en-US" dirty="0"/>
          </a:p>
        </p:txBody>
      </p:sp>
    </p:spTree>
    <p:extLst>
      <p:ext uri="{BB962C8B-B14F-4D97-AF65-F5344CB8AC3E}">
        <p14:creationId xmlns:p14="http://schemas.microsoft.com/office/powerpoint/2010/main" val="42756345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Section 508 is an</a:t>
            </a:r>
            <a:r>
              <a:rPr lang="en-US" dirty="0"/>
              <a:t> amendment of the US Workforce Rehabilitation Act of 1973 mandates all federal agencies make their online products (websites, PDFs, etc.) accessible to people with disabilities. Anything that comes out of NOAA is no different. </a:t>
            </a:r>
          </a:p>
          <a:p>
            <a:pPr lvl="1"/>
            <a:r>
              <a:rPr lang="en-US" dirty="0"/>
              <a:t>The functional </a:t>
            </a:r>
            <a:r>
              <a:rPr lang="en-US" dirty="0" err="1"/>
              <a:t>prupose</a:t>
            </a:r>
            <a:r>
              <a:rPr lang="en-US" dirty="0"/>
              <a:t> is for any product to be searchable by screen or text readers. </a:t>
            </a:r>
          </a:p>
        </p:txBody>
      </p:sp>
      <p:sp>
        <p:nvSpPr>
          <p:cNvPr id="4" name="Slide Number Placeholder 3"/>
          <p:cNvSpPr>
            <a:spLocks noGrp="1"/>
          </p:cNvSpPr>
          <p:nvPr>
            <p:ph type="sldNum" sz="quarter" idx="5"/>
          </p:nvPr>
        </p:nvSpPr>
        <p:spPr/>
        <p:txBody>
          <a:bodyPr/>
          <a:lstStyle/>
          <a:p>
            <a:fld id="{BB8DCC0E-7DBF-7C4A-B104-25FE08E3BB8F}" type="slidenum">
              <a:rPr lang="en-US" smtClean="0"/>
              <a:pPr/>
              <a:t>13</a:t>
            </a:fld>
            <a:endParaRPr lang="en-US" dirty="0"/>
          </a:p>
        </p:txBody>
      </p:sp>
    </p:spTree>
    <p:extLst>
      <p:ext uri="{BB962C8B-B14F-4D97-AF65-F5344CB8AC3E}">
        <p14:creationId xmlns:p14="http://schemas.microsoft.com/office/powerpoint/2010/main" val="14238725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In R there are a few ways we can help our designers by making parts of the report 508 compliant.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Firstly we need to make these files readable and flow-able into Adobe InDesign with the appropriate tag sections (such as H1, </a:t>
            </a:r>
            <a:r>
              <a:rPr lang="en-US" sz="1200" b="0" i="0" kern="1200" dirty="0" err="1">
                <a:solidFill>
                  <a:schemeClr val="tx1"/>
                </a:solidFill>
                <a:effectLst/>
                <a:latin typeface="+mn-lt"/>
                <a:ea typeface="+mn-ea"/>
                <a:cs typeface="+mn-cs"/>
              </a:rPr>
              <a:t>etc</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dirty="0"/>
              <a:t>As of this report, we will officially share an HTML/web version of the data in the report, allowing the impaired better access to playing with this data</a:t>
            </a:r>
          </a:p>
          <a:p>
            <a:pPr marL="171450" indent="-171450">
              <a:buFont typeface="Arial" panose="020B0604020202020204" pitchFamily="34" charset="0"/>
              <a:buChar char="•"/>
            </a:pPr>
            <a:r>
              <a:rPr lang="en-US" dirty="0"/>
              <a:t>And updating and improving the colors and fonts to be more disabled-friendly</a:t>
            </a:r>
          </a:p>
        </p:txBody>
      </p:sp>
      <p:sp>
        <p:nvSpPr>
          <p:cNvPr id="4" name="Slide Number Placeholder 3"/>
          <p:cNvSpPr>
            <a:spLocks noGrp="1"/>
          </p:cNvSpPr>
          <p:nvPr>
            <p:ph type="sldNum" sz="quarter" idx="5"/>
          </p:nvPr>
        </p:nvSpPr>
        <p:spPr/>
        <p:txBody>
          <a:bodyPr/>
          <a:lstStyle/>
          <a:p>
            <a:fld id="{BB8DCC0E-7DBF-7C4A-B104-25FE08E3BB8F}" type="slidenum">
              <a:rPr lang="en-US" smtClean="0"/>
              <a:pPr/>
              <a:t>14</a:t>
            </a:fld>
            <a:endParaRPr lang="en-US" dirty="0"/>
          </a:p>
        </p:txBody>
      </p:sp>
    </p:spTree>
    <p:extLst>
      <p:ext uri="{BB962C8B-B14F-4D97-AF65-F5344CB8AC3E}">
        <p14:creationId xmlns:p14="http://schemas.microsoft.com/office/powerpoint/2010/main" val="22722385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also customize styles to match what you want your report to look like by adding a word style reference document into your YAML in your </a:t>
            </a:r>
            <a:r>
              <a:rPr lang="en-US" dirty="0" err="1"/>
              <a:t>Rmarkdown</a:t>
            </a:r>
            <a:r>
              <a:rPr lang="en-US" dirty="0"/>
              <a:t> file. This document is essentially a .DOCX file where you have defined what the headers should be. </a:t>
            </a:r>
          </a:p>
        </p:txBody>
      </p:sp>
      <p:sp>
        <p:nvSpPr>
          <p:cNvPr id="4" name="Slide Number Placeholder 3"/>
          <p:cNvSpPr>
            <a:spLocks noGrp="1"/>
          </p:cNvSpPr>
          <p:nvPr>
            <p:ph type="sldNum" sz="quarter" idx="5"/>
          </p:nvPr>
        </p:nvSpPr>
        <p:spPr/>
        <p:txBody>
          <a:bodyPr/>
          <a:lstStyle/>
          <a:p>
            <a:fld id="{BB8DCC0E-7DBF-7C4A-B104-25FE08E3BB8F}" type="slidenum">
              <a:rPr lang="en-US" smtClean="0"/>
              <a:pPr/>
              <a:t>15</a:t>
            </a:fld>
            <a:endParaRPr lang="en-US" dirty="0"/>
          </a:p>
        </p:txBody>
      </p:sp>
    </p:spTree>
    <p:extLst>
      <p:ext uri="{BB962C8B-B14F-4D97-AF65-F5344CB8AC3E}">
        <p14:creationId xmlns:p14="http://schemas.microsoft.com/office/powerpoint/2010/main" val="20689088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Version control in this development process is crucial – not only am I updating so much about how this report is physically being created, but I am also changing and updating the content. To keep track of that, I created projects for each of the sections so I can annotate what changes I made to these section scripts as they come up. </a:t>
            </a:r>
          </a:p>
        </p:txBody>
      </p:sp>
      <p:sp>
        <p:nvSpPr>
          <p:cNvPr id="4" name="Slide Number Placeholder 3"/>
          <p:cNvSpPr>
            <a:spLocks noGrp="1"/>
          </p:cNvSpPr>
          <p:nvPr>
            <p:ph type="sldNum" sz="quarter" idx="5"/>
          </p:nvPr>
        </p:nvSpPr>
        <p:spPr/>
        <p:txBody>
          <a:bodyPr/>
          <a:lstStyle/>
          <a:p>
            <a:fld id="{BB8DCC0E-7DBF-7C4A-B104-25FE08E3BB8F}" type="slidenum">
              <a:rPr lang="en-US" smtClean="0"/>
              <a:pPr/>
              <a:t>16</a:t>
            </a:fld>
            <a:endParaRPr lang="en-US"/>
          </a:p>
        </p:txBody>
      </p:sp>
    </p:spTree>
    <p:extLst>
      <p:ext uri="{BB962C8B-B14F-4D97-AF65-F5344CB8AC3E}">
        <p14:creationId xmlns:p14="http://schemas.microsoft.com/office/powerpoint/2010/main" val="3478317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For script outputs that need to be shared with my less tech savvy </a:t>
            </a:r>
            <a:r>
              <a:rPr lang="en-US" dirty="0" err="1"/>
              <a:t>collegues</a:t>
            </a:r>
            <a:r>
              <a:rPr lang="en-US" dirty="0"/>
              <a:t>, however, I have created a uniform file saving structure. </a:t>
            </a:r>
          </a:p>
          <a:p>
            <a:pPr marL="171450" indent="-171450">
              <a:buFont typeface="Arial" panose="020B0604020202020204" pitchFamily="34" charset="0"/>
              <a:buChar char="•"/>
            </a:pPr>
            <a:r>
              <a:rPr lang="en-US" dirty="0"/>
              <a:t>Every time the script is run, it creates a dated output file with uniform subfolders for chapters, </a:t>
            </a:r>
            <a:r>
              <a:rPr lang="en-US" dirty="0" err="1"/>
              <a:t>outputtables</a:t>
            </a:r>
            <a:r>
              <a:rPr lang="en-US" dirty="0"/>
              <a:t>, metadata, </a:t>
            </a:r>
            <a:r>
              <a:rPr lang="en-US" dirty="0" err="1"/>
              <a:t>rawdata</a:t>
            </a:r>
            <a:r>
              <a:rPr lang="en-US" dirty="0"/>
              <a:t> (for the data that went into the analysis), and </a:t>
            </a:r>
            <a:r>
              <a:rPr lang="en-US" dirty="0" err="1"/>
              <a:t>rscripts</a:t>
            </a:r>
            <a:r>
              <a:rPr lang="en-US" dirty="0"/>
              <a:t> that were used to create the analysis. </a:t>
            </a:r>
          </a:p>
          <a:p>
            <a:pPr marL="171450" indent="-171450">
              <a:buFont typeface="Arial" panose="020B0604020202020204" pitchFamily="34" charset="0"/>
              <a:buChar char="•"/>
            </a:pPr>
            <a:r>
              <a:rPr lang="en-US" dirty="0"/>
              <a:t>The metadata file documents when an analysis was run, what version of R it was run on, and what version of packages were used to run the files. </a:t>
            </a:r>
          </a:p>
          <a:p>
            <a:pPr marL="171450" indent="-171450">
              <a:buFont typeface="Arial" panose="020B0604020202020204" pitchFamily="34" charset="0"/>
              <a:buChar char="•"/>
            </a:pPr>
            <a:r>
              <a:rPr lang="en-US" dirty="0"/>
              <a:t>So my </a:t>
            </a:r>
            <a:r>
              <a:rPr lang="en-US" dirty="0" err="1"/>
              <a:t>collegues</a:t>
            </a:r>
            <a:r>
              <a:rPr lang="en-US" dirty="0"/>
              <a:t> can easily review the contents of these outputs from anywhere and comment on them collaboratively, I share that entire folder to google drive. </a:t>
            </a:r>
          </a:p>
          <a:p>
            <a:pPr marL="171450" indent="-171450">
              <a:buFont typeface="Arial" panose="020B0604020202020204" pitchFamily="34" charset="0"/>
              <a:buChar char="•"/>
            </a:pPr>
            <a:r>
              <a:rPr lang="en-US" dirty="0"/>
              <a:t>File naming is key here – so my </a:t>
            </a:r>
            <a:r>
              <a:rPr lang="en-US" dirty="0" err="1"/>
              <a:t>collegues</a:t>
            </a:r>
            <a:r>
              <a:rPr lang="en-US" dirty="0"/>
              <a:t> know what to look for from section to section, files are named for the order in which they appear in the report, and </a:t>
            </a:r>
            <a:r>
              <a:rPr lang="en-US" dirty="0" err="1"/>
              <a:t>excplicitly</a:t>
            </a:r>
            <a:r>
              <a:rPr lang="en-US" dirty="0"/>
              <a:t> named for the content of the file. </a:t>
            </a:r>
          </a:p>
        </p:txBody>
      </p:sp>
      <p:sp>
        <p:nvSpPr>
          <p:cNvPr id="4" name="Slide Number Placeholder 3"/>
          <p:cNvSpPr>
            <a:spLocks noGrp="1"/>
          </p:cNvSpPr>
          <p:nvPr>
            <p:ph type="sldNum" sz="quarter" idx="5"/>
          </p:nvPr>
        </p:nvSpPr>
        <p:spPr/>
        <p:txBody>
          <a:bodyPr/>
          <a:lstStyle/>
          <a:p>
            <a:fld id="{BB8DCC0E-7DBF-7C4A-B104-25FE08E3BB8F}" type="slidenum">
              <a:rPr lang="en-US" smtClean="0"/>
              <a:pPr/>
              <a:t>17</a:t>
            </a:fld>
            <a:endParaRPr lang="en-US"/>
          </a:p>
        </p:txBody>
      </p:sp>
    </p:spTree>
    <p:extLst>
      <p:ext uri="{BB962C8B-B14F-4D97-AF65-F5344CB8AC3E}">
        <p14:creationId xmlns:p14="http://schemas.microsoft.com/office/powerpoint/2010/main" val="32825997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the end of the day, these 4 R projects produce approximately 250 pages of content that go directly into the report. But in </a:t>
            </a:r>
            <a:r>
              <a:rPr lang="en-US" dirty="0" err="1"/>
              <a:t>realitiy</a:t>
            </a:r>
            <a:r>
              <a:rPr lang="en-US" dirty="0"/>
              <a:t>, the code does a lot more than that: </a:t>
            </a:r>
          </a:p>
        </p:txBody>
      </p:sp>
      <p:sp>
        <p:nvSpPr>
          <p:cNvPr id="4" name="Slide Number Placeholder 3"/>
          <p:cNvSpPr>
            <a:spLocks noGrp="1"/>
          </p:cNvSpPr>
          <p:nvPr>
            <p:ph type="sldNum" sz="quarter" idx="5"/>
          </p:nvPr>
        </p:nvSpPr>
        <p:spPr/>
        <p:txBody>
          <a:bodyPr/>
          <a:lstStyle/>
          <a:p>
            <a:fld id="{BB8DCC0E-7DBF-7C4A-B104-25FE08E3BB8F}" type="slidenum">
              <a:rPr lang="en-US" smtClean="0"/>
              <a:pPr/>
              <a:t>18</a:t>
            </a:fld>
            <a:endParaRPr lang="en-US"/>
          </a:p>
        </p:txBody>
      </p:sp>
    </p:spTree>
    <p:extLst>
      <p:ext uri="{BB962C8B-B14F-4D97-AF65-F5344CB8AC3E}">
        <p14:creationId xmlns:p14="http://schemas.microsoft.com/office/powerpoint/2010/main" val="15589164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scripts also output content that gets used in the fact sheets and infographics (part of the report roll out), the report is used by congress to understand the contribution of fisheries to the US economy to the public, for external reports and factsheets such as the Saltwater Recreational Fisheries Snap Shots reports output by NOAA Fisheries Office of Sustainable Fisheries, and to create </a:t>
            </a:r>
            <a:r>
              <a:rPr lang="en-US" dirty="0" err="1"/>
              <a:t>javascript</a:t>
            </a:r>
            <a:r>
              <a:rPr lang="en-US" dirty="0"/>
              <a:t> files that are used directly in our online webtool.  </a:t>
            </a:r>
          </a:p>
        </p:txBody>
      </p:sp>
      <p:sp>
        <p:nvSpPr>
          <p:cNvPr id="4" name="Slide Number Placeholder 3"/>
          <p:cNvSpPr>
            <a:spLocks noGrp="1"/>
          </p:cNvSpPr>
          <p:nvPr>
            <p:ph type="sldNum" sz="quarter" idx="5"/>
          </p:nvPr>
        </p:nvSpPr>
        <p:spPr/>
        <p:txBody>
          <a:bodyPr/>
          <a:lstStyle/>
          <a:p>
            <a:fld id="{BB8DCC0E-7DBF-7C4A-B104-25FE08E3BB8F}" type="slidenum">
              <a:rPr lang="en-US" smtClean="0"/>
              <a:pPr/>
              <a:t>19</a:t>
            </a:fld>
            <a:endParaRPr lang="en-US" dirty="0"/>
          </a:p>
        </p:txBody>
      </p:sp>
    </p:spTree>
    <p:extLst>
      <p:ext uri="{BB962C8B-B14F-4D97-AF65-F5344CB8AC3E}">
        <p14:creationId xmlns:p14="http://schemas.microsoft.com/office/powerpoint/2010/main" val="5816934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04799" y="4297803"/>
            <a:ext cx="6371303" cy="4885526"/>
          </a:xfrm>
        </p:spPr>
        <p:txBody>
          <a:bodyPr/>
          <a:lstStyle/>
          <a:p>
            <a:pPr marL="0" indent="0">
              <a:buNone/>
            </a:pPr>
            <a:r>
              <a:rPr lang="en-US" dirty="0"/>
              <a:t>Fisheries Economics of the United States (FEUS) report is one of the two high level reports that my previous office (The office of science and technology) produces. This is not to be confused with the Fisheries of the US report, which are *supposed* to be lagged one year behind from each other. </a:t>
            </a:r>
          </a:p>
          <a:p>
            <a:endParaRPr lang="en-US" dirty="0"/>
          </a:p>
          <a:p>
            <a:r>
              <a:rPr lang="en-US" dirty="0"/>
              <a:t>Where FUS discusses the catch in terms of cost and pounds, FEUS goes one step beyond that -- </a:t>
            </a:r>
          </a:p>
          <a:p>
            <a:pPr marL="0" indent="0">
              <a:buNone/>
            </a:pPr>
            <a:r>
              <a:rPr lang="en-US" dirty="0"/>
              <a:t>FEUS describes how U.S. fishing affects the economy, in terms of employment, sales, income, and value added impacts. </a:t>
            </a:r>
          </a:p>
          <a:p>
            <a:pPr marL="171450" indent="-171450">
              <a:buFont typeface="Arial" panose="020B0604020202020204" pitchFamily="34" charset="0"/>
              <a:buChar char="•"/>
            </a:pPr>
            <a:r>
              <a:rPr lang="en-US" dirty="0"/>
              <a:t>Employment impacts describe how many captains, crew, processors, wholesalers, importers, restauranters, and grocers there are. </a:t>
            </a:r>
          </a:p>
          <a:p>
            <a:pPr marL="171450" indent="-171450">
              <a:buFont typeface="Arial" panose="020B0604020202020204" pitchFamily="34" charset="0"/>
              <a:buChar char="•"/>
            </a:pPr>
            <a:r>
              <a:rPr lang="en-US" dirty="0"/>
              <a:t>Sales describes how much those fish are worth at each stage from harvesters to retail. </a:t>
            </a:r>
          </a:p>
          <a:p>
            <a:pPr marL="171450" indent="-171450">
              <a:buFont typeface="Arial" panose="020B0604020202020204" pitchFamily="34" charset="0"/>
              <a:buChar char="•"/>
            </a:pPr>
            <a:r>
              <a:rPr lang="en-US" dirty="0"/>
              <a:t>And value-added impacts describe how that money transfers support employee families and the services they purchase. </a:t>
            </a:r>
          </a:p>
          <a:p>
            <a:pPr marL="0" indent="0">
              <a:buNone/>
            </a:pPr>
            <a:endParaRPr lang="en-US" dirty="0"/>
          </a:p>
          <a:p>
            <a:endParaRPr lang="en-US" dirty="0"/>
          </a:p>
        </p:txBody>
      </p:sp>
      <p:sp>
        <p:nvSpPr>
          <p:cNvPr id="4" name="Slide Number Placeholder 3"/>
          <p:cNvSpPr>
            <a:spLocks noGrp="1"/>
          </p:cNvSpPr>
          <p:nvPr>
            <p:ph type="sldNum" sz="quarter" idx="10"/>
          </p:nvPr>
        </p:nvSpPr>
        <p:spPr/>
        <p:txBody>
          <a:bodyPr/>
          <a:lstStyle/>
          <a:p>
            <a:fld id="{BB8DCC0E-7DBF-7C4A-B104-25FE08E3BB8F}" type="slidenum">
              <a:rPr lang="en-US" smtClean="0"/>
              <a:pPr/>
              <a:t>2</a:t>
            </a:fld>
            <a:endParaRPr lang="en-US" dirty="0"/>
          </a:p>
        </p:txBody>
      </p:sp>
    </p:spTree>
    <p:extLst>
      <p:ext uri="{BB962C8B-B14F-4D97-AF65-F5344CB8AC3E}">
        <p14:creationId xmlns:p14="http://schemas.microsoft.com/office/powerpoint/2010/main" val="15042793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But the job is not over - There’s A LOT waiting in the wings for future.</a:t>
            </a:r>
          </a:p>
          <a:p>
            <a:pPr marL="171450" indent="-171450">
              <a:buFont typeface="Arial" panose="020B0604020202020204" pitchFamily="34" charset="0"/>
              <a:buChar char="•"/>
            </a:pPr>
            <a:r>
              <a:rPr lang="en-US" dirty="0"/>
              <a:t>This report hasn’t gotten much TLC in the last 10 years. Despite how far it has come, there is still more work that needs to be done to continue contemporizing the contextual and descriptive content of this report. </a:t>
            </a:r>
          </a:p>
          <a:p>
            <a:pPr marL="171450" indent="-171450">
              <a:buFont typeface="Arial" panose="020B0604020202020204" pitchFamily="34" charset="0"/>
              <a:buChar char="•"/>
            </a:pPr>
            <a:r>
              <a:rPr lang="en-US" dirty="0"/>
              <a:t>There are analyses that can be converted from excel to R for faster and more confident runs</a:t>
            </a:r>
          </a:p>
          <a:p>
            <a:pPr marL="171450" indent="-171450">
              <a:buFont typeface="Arial" panose="020B0604020202020204" pitchFamily="34" charset="0"/>
              <a:buChar char="•"/>
            </a:pPr>
            <a:r>
              <a:rPr lang="en-US" dirty="0"/>
              <a:t>There are other analyses that our office is working on and should be included in this report to provide more context on the economic state of fisheries In the US</a:t>
            </a:r>
          </a:p>
          <a:p>
            <a:pPr marL="171450" indent="-171450">
              <a:buFont typeface="Arial" panose="020B0604020202020204" pitchFamily="34" charset="0"/>
              <a:buChar char="•"/>
            </a:pPr>
            <a:r>
              <a:rPr lang="en-US" dirty="0"/>
              <a:t>And overall, more to be done to improve the turn around time of this report so it may better coordinate with the release of other nationally important reports like the fisheries of the US report.  </a:t>
            </a:r>
          </a:p>
        </p:txBody>
      </p:sp>
      <p:sp>
        <p:nvSpPr>
          <p:cNvPr id="4" name="Slide Number Placeholder 3"/>
          <p:cNvSpPr>
            <a:spLocks noGrp="1"/>
          </p:cNvSpPr>
          <p:nvPr>
            <p:ph type="sldNum" sz="quarter" idx="5"/>
          </p:nvPr>
        </p:nvSpPr>
        <p:spPr/>
        <p:txBody>
          <a:bodyPr/>
          <a:lstStyle/>
          <a:p>
            <a:fld id="{BB8DCC0E-7DBF-7C4A-B104-25FE08E3BB8F}" type="slidenum">
              <a:rPr lang="en-US" smtClean="0"/>
              <a:pPr/>
              <a:t>20</a:t>
            </a:fld>
            <a:endParaRPr lang="en-US"/>
          </a:p>
        </p:txBody>
      </p:sp>
    </p:spTree>
    <p:extLst>
      <p:ext uri="{BB962C8B-B14F-4D97-AF65-F5344CB8AC3E}">
        <p14:creationId xmlns:p14="http://schemas.microsoft.com/office/powerpoint/2010/main" val="30918915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12888" y="168275"/>
            <a:ext cx="3865562" cy="2900363"/>
          </a:xfrm>
        </p:spPr>
      </p:sp>
      <p:sp>
        <p:nvSpPr>
          <p:cNvPr id="3" name="Notes Placeholder 2"/>
          <p:cNvSpPr>
            <a:spLocks noGrp="1"/>
          </p:cNvSpPr>
          <p:nvPr>
            <p:ph type="body" idx="1"/>
          </p:nvPr>
        </p:nvSpPr>
        <p:spPr>
          <a:xfrm>
            <a:off x="209551" y="3232605"/>
            <a:ext cx="6618270" cy="5985996"/>
          </a:xfrm>
        </p:spPr>
        <p:txBody>
          <a:bodyPr>
            <a:noAutofit/>
          </a:bodyPr>
          <a:lstStyle/>
          <a:p>
            <a:pPr marL="171450" lvl="0" indent="-171450">
              <a:buFont typeface="Arial" panose="020B0604020202020204" pitchFamily="34" charset="0"/>
              <a:buChar char="•"/>
            </a:pPr>
            <a:r>
              <a:rPr lang="en-US" sz="1200" dirty="0">
                <a:latin typeface="+mn-lt"/>
              </a:rPr>
              <a:t>With that I’ll take any questions, comments, or insight at the end of the session! If you have any questions or want to learn more, feel free to contact me by email or by any of my social media handles. </a:t>
            </a:r>
          </a:p>
          <a:p>
            <a:pPr marL="171450" lvl="0" indent="-171450">
              <a:buFont typeface="Arial" panose="020B0604020202020204" pitchFamily="34" charset="0"/>
              <a:buChar char="•"/>
            </a:pPr>
            <a:r>
              <a:rPr lang="en-US" sz="1200" dirty="0">
                <a:latin typeface="+mn-lt"/>
              </a:rPr>
              <a:t>Thanks!</a:t>
            </a:r>
          </a:p>
        </p:txBody>
      </p:sp>
      <p:sp>
        <p:nvSpPr>
          <p:cNvPr id="4" name="Slide Number Placeholder 3"/>
          <p:cNvSpPr>
            <a:spLocks noGrp="1"/>
          </p:cNvSpPr>
          <p:nvPr>
            <p:ph type="sldNum" sz="quarter" idx="10"/>
          </p:nvPr>
        </p:nvSpPr>
        <p:spPr/>
        <p:txBody>
          <a:bodyPr/>
          <a:lstStyle/>
          <a:p>
            <a:fld id="{B565B084-C01C-4AD4-A409-5FE6B0CCC2B4}" type="slidenum">
              <a:rPr lang="en-US" smtClean="0">
                <a:solidFill>
                  <a:prstClr val="black"/>
                </a:solidFill>
              </a:rPr>
              <a:pPr/>
              <a:t>21</a:t>
            </a:fld>
            <a:endParaRPr lang="en-US" dirty="0">
              <a:solidFill>
                <a:prstClr val="black"/>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481097" y="4379595"/>
            <a:ext cx="5759684" cy="4554383"/>
          </a:xfrm>
        </p:spPr>
        <p:txBody>
          <a:bodyPr/>
          <a:lstStyle/>
          <a:p>
            <a:pPr eaLnBrk="1" hangingPunct="1">
              <a:spcBef>
                <a:spcPct val="0"/>
              </a:spcBef>
            </a:pPr>
            <a:r>
              <a:rPr lang="en-US" b="0" dirty="0"/>
              <a:t>FEUS includes National, Coastal Regional, and Coastal State-Level Summaries. The 7 regions include …. And their collective 23 states are highlighted on the map above. </a:t>
            </a:r>
            <a:endParaRPr lang="en-US" b="0" dirty="0">
              <a:latin typeface="+mn-lt"/>
            </a:endParaRPr>
          </a:p>
        </p:txBody>
      </p:sp>
      <p:sp>
        <p:nvSpPr>
          <p:cNvPr id="4" name="Slide Number Placeholder 3"/>
          <p:cNvSpPr>
            <a:spLocks noGrp="1"/>
          </p:cNvSpPr>
          <p:nvPr>
            <p:ph type="sldNum" sz="quarter" idx="10"/>
          </p:nvPr>
        </p:nvSpPr>
        <p:spPr/>
        <p:txBody>
          <a:bodyPr/>
          <a:lstStyle/>
          <a:p>
            <a:fld id="{BB8DCC0E-7DBF-7C4A-B104-25FE08E3BB8F}" type="slidenum">
              <a:rPr lang="en-US" smtClean="0"/>
              <a:pPr/>
              <a:t>3</a:t>
            </a:fld>
            <a:endParaRPr lang="en-US" dirty="0"/>
          </a:p>
        </p:txBody>
      </p:sp>
    </p:spTree>
    <p:extLst>
      <p:ext uri="{BB962C8B-B14F-4D97-AF65-F5344CB8AC3E}">
        <p14:creationId xmlns:p14="http://schemas.microsoft.com/office/powerpoint/2010/main" val="42720329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04799" y="4297803"/>
            <a:ext cx="6371303" cy="4885526"/>
          </a:xfrm>
        </p:spPr>
        <p:txBody>
          <a:bodyPr/>
          <a:lstStyle/>
          <a:p>
            <a:pPr marL="171450" lvl="0" indent="-171450">
              <a:buFont typeface="Arial" panose="020B0604020202020204" pitchFamily="34" charset="0"/>
              <a:buChar char="•"/>
            </a:pPr>
            <a:r>
              <a:rPr lang="en-US" sz="1200" dirty="0">
                <a:latin typeface="+mn-lt"/>
              </a:rPr>
              <a:t>For each area, we provide 10 years of economic performance data for the commercial, recreational, and marine economy industries. </a:t>
            </a:r>
          </a:p>
          <a:p>
            <a:pPr marL="171450" lvl="0" indent="-171450">
              <a:buFont typeface="Arial" panose="020B0604020202020204" pitchFamily="34" charset="0"/>
              <a:buChar char="•"/>
            </a:pPr>
            <a:r>
              <a:rPr lang="en-US" sz="1200" dirty="0">
                <a:latin typeface="+mn-lt"/>
              </a:rPr>
              <a:t>The Commercial section uses </a:t>
            </a:r>
            <a:r>
              <a:rPr lang="en-US" dirty="0">
                <a:solidFill>
                  <a:srgbClr val="1E5C90"/>
                </a:solidFill>
              </a:rPr>
              <a:t>landings, revenue, price, and economic impacts data. </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rgbClr val="1E5C90"/>
                </a:solidFill>
              </a:rPr>
              <a:t>The Recreational section effort, participation rates, expenditure information</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rgbClr val="1E5C90"/>
                </a:solidFill>
              </a:rPr>
              <a:t>And the Marine Economy provides context on employer and non-employer establishment, payroll, annual receipt information for fishing-related industries</a:t>
            </a:r>
          </a:p>
          <a:p>
            <a:pPr marL="171450" lvl="0" indent="-171450">
              <a:buFont typeface="Arial" panose="020B0604020202020204" pitchFamily="34" charset="0"/>
              <a:buChar char="•"/>
            </a:pPr>
            <a:endParaRPr lang="en-US" dirty="0">
              <a:solidFill>
                <a:srgbClr val="1E5C90"/>
              </a:solidFill>
            </a:endParaRPr>
          </a:p>
          <a:p>
            <a:pPr marL="0" marR="0" lvl="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solidFill>
                <a:srgbClr val="1E5C90"/>
              </a:solidFill>
            </a:endParaRPr>
          </a:p>
          <a:p>
            <a:pPr marL="0" marR="0" lvl="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solidFill>
                <a:srgbClr val="1E5C90"/>
              </a:solidFill>
            </a:endParaRPr>
          </a:p>
        </p:txBody>
      </p:sp>
      <p:sp>
        <p:nvSpPr>
          <p:cNvPr id="4" name="Slide Number Placeholder 3"/>
          <p:cNvSpPr>
            <a:spLocks noGrp="1"/>
          </p:cNvSpPr>
          <p:nvPr>
            <p:ph type="sldNum" sz="quarter" idx="10"/>
          </p:nvPr>
        </p:nvSpPr>
        <p:spPr/>
        <p:txBody>
          <a:bodyPr/>
          <a:lstStyle/>
          <a:p>
            <a:fld id="{BB8DCC0E-7DBF-7C4A-B104-25FE08E3BB8F}" type="slidenum">
              <a:rPr lang="en-US" smtClean="0"/>
              <a:pPr/>
              <a:t>4</a:t>
            </a:fld>
            <a:endParaRPr lang="en-US" dirty="0"/>
          </a:p>
        </p:txBody>
      </p:sp>
    </p:spTree>
    <p:extLst>
      <p:ext uri="{BB962C8B-B14F-4D97-AF65-F5344CB8AC3E}">
        <p14:creationId xmlns:p14="http://schemas.microsoft.com/office/powerpoint/2010/main" val="39869117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can imagine, this adds up. </a:t>
            </a:r>
          </a:p>
          <a:p>
            <a:r>
              <a:rPr lang="en-US" dirty="0"/>
              <a:t>Between 31 areas, 3 sections, and 5 or so elements (really, a crude over simplification) that need to be created for each section, we are talking about 511 separate key report elements that go into the report. This doesn’t even mention all of the mid-step products that need to come out of this code</a:t>
            </a:r>
          </a:p>
        </p:txBody>
      </p:sp>
      <p:sp>
        <p:nvSpPr>
          <p:cNvPr id="4" name="Slide Number Placeholder 3"/>
          <p:cNvSpPr>
            <a:spLocks noGrp="1"/>
          </p:cNvSpPr>
          <p:nvPr>
            <p:ph type="sldNum" sz="quarter" idx="5"/>
          </p:nvPr>
        </p:nvSpPr>
        <p:spPr/>
        <p:txBody>
          <a:bodyPr/>
          <a:lstStyle/>
          <a:p>
            <a:fld id="{BB8DCC0E-7DBF-7C4A-B104-25FE08E3BB8F}" type="slidenum">
              <a:rPr lang="en-US" smtClean="0"/>
              <a:pPr/>
              <a:t>5</a:t>
            </a:fld>
            <a:endParaRPr lang="en-US"/>
          </a:p>
        </p:txBody>
      </p:sp>
    </p:spTree>
    <p:extLst>
      <p:ext uri="{BB962C8B-B14F-4D97-AF65-F5344CB8AC3E}">
        <p14:creationId xmlns:p14="http://schemas.microsoft.com/office/powerpoint/2010/main" val="6834353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But ‘what goes into the report’ is really just one step of the process. </a:t>
            </a:r>
          </a:p>
          <a:p>
            <a:pPr marL="171450" indent="-171450">
              <a:buFont typeface="Arial" panose="020B0604020202020204" pitchFamily="34" charset="0"/>
              <a:buChar char="•"/>
            </a:pPr>
            <a:r>
              <a:rPr lang="en-US" dirty="0"/>
              <a:t>As a nationally important report, there are a lot of people who get involved in different stages of the process. </a:t>
            </a:r>
          </a:p>
          <a:p>
            <a:pPr marL="171450" indent="-171450">
              <a:buFont typeface="Arial" panose="020B0604020202020204" pitchFamily="34" charset="0"/>
              <a:buChar char="•"/>
            </a:pPr>
            <a:r>
              <a:rPr lang="en-US" dirty="0"/>
              <a:t>First, subject matter experts (or SMEs for short) collect data, …</a:t>
            </a:r>
          </a:p>
          <a:p>
            <a:pPr marL="171450" indent="-171450">
              <a:buFont typeface="Arial" panose="020B0604020202020204" pitchFamily="34" charset="0"/>
              <a:buChar char="•"/>
            </a:pPr>
            <a:r>
              <a:rPr lang="en-US" dirty="0"/>
              <a:t>[click] Previously, it was the job of the person in my position to just focus on this one part of the process – preparing the report from all of the provided (or not provided) parts. </a:t>
            </a:r>
          </a:p>
          <a:p>
            <a:pPr marL="171450" indent="-171450">
              <a:buFont typeface="Arial" panose="020B0604020202020204" pitchFamily="34" charset="0"/>
              <a:buChar char="•"/>
            </a:pPr>
            <a:r>
              <a:rPr lang="en-US" dirty="0"/>
              <a:t>[click]However, updating the report as I am going to show you in the next few slides, it is actually possible for that one report editor to control or majorly contribute to these parts. </a:t>
            </a:r>
          </a:p>
        </p:txBody>
      </p:sp>
      <p:sp>
        <p:nvSpPr>
          <p:cNvPr id="4" name="Slide Number Placeholder 3"/>
          <p:cNvSpPr>
            <a:spLocks noGrp="1"/>
          </p:cNvSpPr>
          <p:nvPr>
            <p:ph type="sldNum" sz="quarter" idx="5"/>
          </p:nvPr>
        </p:nvSpPr>
        <p:spPr/>
        <p:txBody>
          <a:bodyPr/>
          <a:lstStyle/>
          <a:p>
            <a:fld id="{BB8DCC0E-7DBF-7C4A-B104-25FE08E3BB8F}" type="slidenum">
              <a:rPr lang="en-US" smtClean="0"/>
              <a:pPr/>
              <a:t>6</a:t>
            </a:fld>
            <a:endParaRPr lang="en-US" dirty="0"/>
          </a:p>
        </p:txBody>
      </p:sp>
    </p:spTree>
    <p:extLst>
      <p:ext uri="{BB962C8B-B14F-4D97-AF65-F5344CB8AC3E}">
        <p14:creationId xmlns:p14="http://schemas.microsoft.com/office/powerpoint/2010/main" val="37706276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really improve the report creation process for the long term and in terms of reproducibility, I had my work cut out for me. If I had to name the main culprits we had to focus on, I would call out: ….</a:t>
            </a:r>
          </a:p>
          <a:p>
            <a:endParaRPr lang="en-US" dirty="0"/>
          </a:p>
        </p:txBody>
      </p:sp>
      <p:sp>
        <p:nvSpPr>
          <p:cNvPr id="4" name="Slide Number Placeholder 3"/>
          <p:cNvSpPr>
            <a:spLocks noGrp="1"/>
          </p:cNvSpPr>
          <p:nvPr>
            <p:ph type="sldNum" sz="quarter" idx="5"/>
          </p:nvPr>
        </p:nvSpPr>
        <p:spPr/>
        <p:txBody>
          <a:bodyPr/>
          <a:lstStyle/>
          <a:p>
            <a:fld id="{BB8DCC0E-7DBF-7C4A-B104-25FE08E3BB8F}" type="slidenum">
              <a:rPr lang="en-US" smtClean="0"/>
              <a:pPr/>
              <a:t>7</a:t>
            </a:fld>
            <a:endParaRPr lang="en-US" dirty="0"/>
          </a:p>
        </p:txBody>
      </p:sp>
    </p:spTree>
    <p:extLst>
      <p:ext uri="{BB962C8B-B14F-4D97-AF65-F5344CB8AC3E}">
        <p14:creationId xmlns:p14="http://schemas.microsoft.com/office/powerpoint/2010/main" val="30915742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First offender would absolutely be access to the raw data. Previously the report editor would have the data managers in the office and across the regions put together the data that we needed for the report. No </a:t>
            </a:r>
            <a:r>
              <a:rPr lang="en-US" dirty="0" err="1"/>
              <a:t>quams</a:t>
            </a:r>
            <a:r>
              <a:rPr lang="en-US" dirty="0"/>
              <a:t> with my predecessor (they were not a data person), but it contributed to massive delays in even starting the report. </a:t>
            </a:r>
          </a:p>
          <a:p>
            <a:pPr marL="171450" indent="-171450">
              <a:buFont typeface="Arial" panose="020B0604020202020204" pitchFamily="34" charset="0"/>
              <a:buChar char="•"/>
            </a:pPr>
            <a:r>
              <a:rPr lang="en-US" dirty="0"/>
              <a:t>[click]</a:t>
            </a:r>
          </a:p>
          <a:p>
            <a:pPr marL="171450" indent="-171450">
              <a:buFont typeface="Arial" panose="020B0604020202020204" pitchFamily="34" charset="0"/>
              <a:buChar char="•"/>
            </a:pPr>
            <a:r>
              <a:rPr lang="en-US" dirty="0"/>
              <a:t>While it took a while to convince people to hand over data access to me (delegating tasks away from contributors can be a sore point in any situation) I now have direct access to many of the national and regional datasets that go into the report. </a:t>
            </a:r>
          </a:p>
        </p:txBody>
      </p:sp>
      <p:sp>
        <p:nvSpPr>
          <p:cNvPr id="4" name="Slide Number Placeholder 3"/>
          <p:cNvSpPr>
            <a:spLocks noGrp="1"/>
          </p:cNvSpPr>
          <p:nvPr>
            <p:ph type="sldNum" sz="quarter" idx="5"/>
          </p:nvPr>
        </p:nvSpPr>
        <p:spPr/>
        <p:txBody>
          <a:bodyPr/>
          <a:lstStyle/>
          <a:p>
            <a:fld id="{BB8DCC0E-7DBF-7C4A-B104-25FE08E3BB8F}" type="slidenum">
              <a:rPr lang="en-US" smtClean="0"/>
              <a:pPr/>
              <a:t>8</a:t>
            </a:fld>
            <a:endParaRPr lang="en-US" dirty="0"/>
          </a:p>
        </p:txBody>
      </p:sp>
    </p:spTree>
    <p:extLst>
      <p:ext uri="{BB962C8B-B14F-4D97-AF65-F5344CB8AC3E}">
        <p14:creationId xmlns:p14="http://schemas.microsoft.com/office/powerpoint/2010/main" val="3838795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When I first started, there were some r scripts and markdown files that had already created for each section. </a:t>
            </a:r>
          </a:p>
          <a:p>
            <a:pPr marL="171450" indent="-171450">
              <a:buFont typeface="Arial" panose="020B0604020202020204" pitchFamily="34" charset="0"/>
              <a:buChar char="•"/>
            </a:pPr>
            <a:r>
              <a:rPr lang="en-US" dirty="0"/>
              <a:t>Several years before my time, someone had tried to completely automate the report, but (possibly) to limited avail. </a:t>
            </a:r>
          </a:p>
          <a:p>
            <a:pPr marL="171450" indent="-171450">
              <a:buFont typeface="Arial" panose="020B0604020202020204" pitchFamily="34" charset="0"/>
              <a:buChar char="•"/>
            </a:pPr>
            <a:r>
              <a:rPr lang="en-US" dirty="0"/>
              <a:t>[click]</a:t>
            </a:r>
          </a:p>
          <a:p>
            <a:pPr marL="171450" indent="-171450">
              <a:buFont typeface="Arial" panose="020B0604020202020204" pitchFamily="34" charset="0"/>
              <a:buChar char="•"/>
            </a:pPr>
            <a:r>
              <a:rPr lang="en-US" dirty="0"/>
              <a:t>Unfortunately, many of those files were missing or simply never created. The files were poorly named, had shared tasks, and often extremely incomplete or occasionally incorrect. I know my processor had to do a lot of line-by-line editing – the scripts were helpful but often untrustworthy.  </a:t>
            </a:r>
          </a:p>
        </p:txBody>
      </p:sp>
      <p:sp>
        <p:nvSpPr>
          <p:cNvPr id="4" name="Slide Number Placeholder 3"/>
          <p:cNvSpPr>
            <a:spLocks noGrp="1"/>
          </p:cNvSpPr>
          <p:nvPr>
            <p:ph type="sldNum" sz="quarter" idx="5"/>
          </p:nvPr>
        </p:nvSpPr>
        <p:spPr/>
        <p:txBody>
          <a:bodyPr/>
          <a:lstStyle/>
          <a:p>
            <a:fld id="{BB8DCC0E-7DBF-7C4A-B104-25FE08E3BB8F}" type="slidenum">
              <a:rPr lang="en-US" smtClean="0"/>
              <a:pPr/>
              <a:t>9</a:t>
            </a:fld>
            <a:endParaRPr lang="en-US"/>
          </a:p>
        </p:txBody>
      </p:sp>
    </p:spTree>
    <p:extLst>
      <p:ext uri="{BB962C8B-B14F-4D97-AF65-F5344CB8AC3E}">
        <p14:creationId xmlns:p14="http://schemas.microsoft.com/office/powerpoint/2010/main" val="11387851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p:cNvSpPr>
            <a:spLocks noGrp="1"/>
          </p:cNvSpPr>
          <p:nvPr>
            <p:ph type="sldNum" sz="quarter" idx="10"/>
          </p:nvPr>
        </p:nvSpPr>
        <p:spPr/>
        <p:txBody>
          <a:bodyPr/>
          <a:lstStyle/>
          <a:p>
            <a:r>
              <a:rPr lang="en-US" dirty="0"/>
              <a:t>U.S. Department of Commerce | National Oceanic and Atmospheric Administration | NOAA Fisheries | Page </a:t>
            </a:r>
            <a:fld id="{632D3AEB-7CBE-3049-91AC-335C6B4F5BF6}"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 Dark">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n-US" dirty="0"/>
              <a:t>Click to edit Master title style</a:t>
            </a:r>
          </a:p>
        </p:txBody>
      </p:sp>
      <p:sp>
        <p:nvSpPr>
          <p:cNvPr id="4" name="Text Placeholder 3"/>
          <p:cNvSpPr>
            <a:spLocks noGrp="1"/>
          </p:cNvSpPr>
          <p:nvPr>
            <p:ph type="body" sz="quarter" idx="10"/>
          </p:nvPr>
        </p:nvSpPr>
        <p:spPr>
          <a:xfrm>
            <a:off x="3201988" y="2707457"/>
            <a:ext cx="5484812" cy="1224439"/>
          </a:xfrm>
        </p:spPr>
        <p:txBody>
          <a:bodyPr/>
          <a:lstStyle>
            <a:lvl1pPr>
              <a:defRPr>
                <a:solidFill>
                  <a:srgbClr val="FFFFFF"/>
                </a:solidFill>
              </a:defRPr>
            </a:lvl1pPr>
          </a:lstStyle>
          <a:p>
            <a:pPr lvl="0"/>
            <a:r>
              <a:rPr lang="en-US" dirty="0"/>
              <a:t>Click to edit Master text styles</a:t>
            </a:r>
          </a:p>
        </p:txBody>
      </p:sp>
      <p:sp>
        <p:nvSpPr>
          <p:cNvPr id="6" name="Text Placeholder 5"/>
          <p:cNvSpPr>
            <a:spLocks noGrp="1"/>
          </p:cNvSpPr>
          <p:nvPr>
            <p:ph type="body" sz="quarter" idx="11" hasCustomPrompt="1"/>
          </p:nvPr>
        </p:nvSpPr>
        <p:spPr>
          <a:xfrm>
            <a:off x="463550" y="3118590"/>
            <a:ext cx="1293813" cy="752475"/>
          </a:xfrm>
        </p:spPr>
        <p:txBody>
          <a:bodyPr lIns="0" tIns="0" rIns="0" bIns="0">
            <a:normAutofit/>
          </a:bodyPr>
          <a:lstStyle>
            <a:lvl1pPr algn="l">
              <a:defRPr sz="1800" b="1">
                <a:solidFill>
                  <a:schemeClr val="bg1"/>
                </a:solidFill>
              </a:defRPr>
            </a:lvl1pPr>
          </a:lstStyle>
          <a:p>
            <a:pPr lvl="0"/>
            <a:r>
              <a:rPr lang="en-US" dirty="0"/>
              <a:t>Regional Unit</a:t>
            </a:r>
          </a:p>
        </p:txBody>
      </p:sp>
      <p:sp>
        <p:nvSpPr>
          <p:cNvPr id="8" name="Text Placeholder 7"/>
          <p:cNvSpPr>
            <a:spLocks noGrp="1"/>
          </p:cNvSpPr>
          <p:nvPr>
            <p:ph type="body" sz="quarter" idx="12" hasCustomPrompt="1"/>
          </p:nvPr>
        </p:nvSpPr>
        <p:spPr>
          <a:xfrm>
            <a:off x="3201988" y="4282303"/>
            <a:ext cx="5484812" cy="577850"/>
          </a:xfrm>
        </p:spPr>
        <p:txBody>
          <a:bodyPr>
            <a:normAutofit/>
          </a:bodyPr>
          <a:lstStyle>
            <a:lvl1pPr>
              <a:defRPr sz="1800">
                <a:solidFill>
                  <a:srgbClr val="FFFFFF"/>
                </a:solidFill>
              </a:defRPr>
            </a:lvl1pPr>
          </a:lstStyle>
          <a:p>
            <a:pPr lvl="0"/>
            <a:r>
              <a:rPr lang="en-US" dirty="0"/>
              <a:t>July 19, 2012</a:t>
            </a:r>
          </a:p>
        </p:txBody>
      </p:sp>
      <p:sp>
        <p:nvSpPr>
          <p:cNvPr id="7" name="Freeform 6"/>
          <p:cNvSpPr/>
          <p:nvPr userDrawn="1"/>
        </p:nvSpPr>
        <p:spPr>
          <a:xfrm>
            <a:off x="-9190" y="4417160"/>
            <a:ext cx="9170673" cy="2457785"/>
          </a:xfrm>
          <a:custGeom>
            <a:avLst/>
            <a:gdLst>
              <a:gd name="connsiteX0" fmla="*/ 0 w 10289745"/>
              <a:gd name="connsiteY0" fmla="*/ 2348314 h 2694297"/>
              <a:gd name="connsiteX1" fmla="*/ 9145997 w 10289745"/>
              <a:gd name="connsiteY1" fmla="*/ 81 h 2694297"/>
              <a:gd name="connsiteX2" fmla="*/ 9145997 w 10289745"/>
              <a:gd name="connsiteY2" fmla="*/ 2436173 h 2694297"/>
              <a:gd name="connsiteX3" fmla="*/ 0 w 10289745"/>
              <a:gd name="connsiteY3" fmla="*/ 2348314 h 2694297"/>
              <a:gd name="connsiteX0" fmla="*/ 0 w 10289745"/>
              <a:gd name="connsiteY0" fmla="*/ 2348233 h 2694216"/>
              <a:gd name="connsiteX1" fmla="*/ 9145997 w 10289745"/>
              <a:gd name="connsiteY1" fmla="*/ 0 h 2694216"/>
              <a:gd name="connsiteX2" fmla="*/ 9145997 w 10289745"/>
              <a:gd name="connsiteY2" fmla="*/ 2436092 h 2694216"/>
              <a:gd name="connsiteX3" fmla="*/ 0 w 10289745"/>
              <a:gd name="connsiteY3" fmla="*/ 2348233 h 2694216"/>
              <a:gd name="connsiteX0" fmla="*/ 0 w 10289745"/>
              <a:gd name="connsiteY0" fmla="*/ 2348233 h 2694216"/>
              <a:gd name="connsiteX1" fmla="*/ 9145997 w 10289745"/>
              <a:gd name="connsiteY1" fmla="*/ 0 h 2694216"/>
              <a:gd name="connsiteX2" fmla="*/ 9145997 w 10289745"/>
              <a:gd name="connsiteY2" fmla="*/ 2436092 h 2694216"/>
              <a:gd name="connsiteX3" fmla="*/ 0 w 10289745"/>
              <a:gd name="connsiteY3" fmla="*/ 2348233 h 2694216"/>
              <a:gd name="connsiteX0" fmla="*/ 2 w 10271923"/>
              <a:gd name="connsiteY0" fmla="*/ 1961048 h 2259210"/>
              <a:gd name="connsiteX1" fmla="*/ 9115022 w 10271923"/>
              <a:gd name="connsiteY1" fmla="*/ 0 h 2259210"/>
              <a:gd name="connsiteX2" fmla="*/ 9145999 w 10271923"/>
              <a:gd name="connsiteY2" fmla="*/ 2048907 h 2259210"/>
              <a:gd name="connsiteX3" fmla="*/ 2 w 10271923"/>
              <a:gd name="connsiteY3" fmla="*/ 1961048 h 2259210"/>
              <a:gd name="connsiteX0" fmla="*/ 2 w 10302372"/>
              <a:gd name="connsiteY0" fmla="*/ 2355976 h 2702917"/>
              <a:gd name="connsiteX1" fmla="*/ 9169232 w 10302372"/>
              <a:gd name="connsiteY1" fmla="*/ 0 h 2702917"/>
              <a:gd name="connsiteX2" fmla="*/ 9145999 w 10302372"/>
              <a:gd name="connsiteY2" fmla="*/ 2443835 h 2702917"/>
              <a:gd name="connsiteX3" fmla="*/ 2 w 10302372"/>
              <a:gd name="connsiteY3" fmla="*/ 2355976 h 2702917"/>
              <a:gd name="connsiteX0" fmla="*/ 2 w 10302372"/>
              <a:gd name="connsiteY0" fmla="*/ 2355976 h 2702917"/>
              <a:gd name="connsiteX1" fmla="*/ 9169232 w 10302372"/>
              <a:gd name="connsiteY1" fmla="*/ 0 h 2702917"/>
              <a:gd name="connsiteX2" fmla="*/ 9145999 w 10302372"/>
              <a:gd name="connsiteY2" fmla="*/ 2443835 h 2702917"/>
              <a:gd name="connsiteX3" fmla="*/ 2 w 10302372"/>
              <a:gd name="connsiteY3" fmla="*/ 2355976 h 2702917"/>
              <a:gd name="connsiteX0" fmla="*/ 2 w 10302372"/>
              <a:gd name="connsiteY0" fmla="*/ 2355976 h 2702917"/>
              <a:gd name="connsiteX1" fmla="*/ 9169232 w 10302372"/>
              <a:gd name="connsiteY1" fmla="*/ 0 h 2702917"/>
              <a:gd name="connsiteX2" fmla="*/ 9145999 w 10302372"/>
              <a:gd name="connsiteY2" fmla="*/ 2443835 h 2702917"/>
              <a:gd name="connsiteX3" fmla="*/ 2 w 10302372"/>
              <a:gd name="connsiteY3" fmla="*/ 2355976 h 2702917"/>
              <a:gd name="connsiteX0" fmla="*/ 1 w 10359948"/>
              <a:gd name="connsiteY0" fmla="*/ 2534080 h 2803153"/>
              <a:gd name="connsiteX1" fmla="*/ 9223441 w 10359948"/>
              <a:gd name="connsiteY1" fmla="*/ 0 h 2803153"/>
              <a:gd name="connsiteX2" fmla="*/ 9200208 w 10359948"/>
              <a:gd name="connsiteY2" fmla="*/ 2443835 h 2803153"/>
              <a:gd name="connsiteX3" fmla="*/ 1 w 10359948"/>
              <a:gd name="connsiteY3" fmla="*/ 2534080 h 2803153"/>
              <a:gd name="connsiteX0" fmla="*/ 2 w 10302373"/>
              <a:gd name="connsiteY0" fmla="*/ 2371463 h 2710654"/>
              <a:gd name="connsiteX1" fmla="*/ 9169233 w 10302373"/>
              <a:gd name="connsiteY1" fmla="*/ 0 h 2710654"/>
              <a:gd name="connsiteX2" fmla="*/ 9146000 w 10302373"/>
              <a:gd name="connsiteY2" fmla="*/ 2443835 h 2710654"/>
              <a:gd name="connsiteX3" fmla="*/ 2 w 10302373"/>
              <a:gd name="connsiteY3" fmla="*/ 2371463 h 2710654"/>
              <a:gd name="connsiteX0" fmla="*/ 22101 w 10324472"/>
              <a:gd name="connsiteY0" fmla="*/ 2371463 h 2601940"/>
              <a:gd name="connsiteX1" fmla="*/ 9191332 w 10324472"/>
              <a:gd name="connsiteY1" fmla="*/ 0 h 2601940"/>
              <a:gd name="connsiteX2" fmla="*/ 9168099 w 10324472"/>
              <a:gd name="connsiteY2" fmla="*/ 2443835 h 2601940"/>
              <a:gd name="connsiteX3" fmla="*/ 22101 w 10324472"/>
              <a:gd name="connsiteY3" fmla="*/ 2371463 h 2601940"/>
              <a:gd name="connsiteX0" fmla="*/ 454248 w 10756619"/>
              <a:gd name="connsiteY0" fmla="*/ 2371463 h 2635640"/>
              <a:gd name="connsiteX1" fmla="*/ 9623479 w 10756619"/>
              <a:gd name="connsiteY1" fmla="*/ 0 h 2635640"/>
              <a:gd name="connsiteX2" fmla="*/ 9600246 w 10756619"/>
              <a:gd name="connsiteY2" fmla="*/ 2443835 h 2635640"/>
              <a:gd name="connsiteX3" fmla="*/ 2243166 w 10756619"/>
              <a:gd name="connsiteY3" fmla="*/ 2466974 h 2635640"/>
              <a:gd name="connsiteX4" fmla="*/ 454248 w 10756619"/>
              <a:gd name="connsiteY4" fmla="*/ 2371463 h 2635640"/>
              <a:gd name="connsiteX0" fmla="*/ 1153431 w 11456764"/>
              <a:gd name="connsiteY0" fmla="*/ 2371463 h 2641277"/>
              <a:gd name="connsiteX1" fmla="*/ 10322662 w 11456764"/>
              <a:gd name="connsiteY1" fmla="*/ 0 h 2641277"/>
              <a:gd name="connsiteX2" fmla="*/ 10299429 w 11456764"/>
              <a:gd name="connsiteY2" fmla="*/ 2443835 h 2641277"/>
              <a:gd name="connsiteX3" fmla="*/ 1137944 w 11456764"/>
              <a:gd name="connsiteY3" fmla="*/ 2482461 h 2641277"/>
              <a:gd name="connsiteX4" fmla="*/ 1153431 w 11456764"/>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482461"/>
              <a:gd name="connsiteX1" fmla="*/ 9184718 w 10318820"/>
              <a:gd name="connsiteY1" fmla="*/ 0 h 2482461"/>
              <a:gd name="connsiteX2" fmla="*/ 9161485 w 10318820"/>
              <a:gd name="connsiteY2" fmla="*/ 2443835 h 2482461"/>
              <a:gd name="connsiteX3" fmla="*/ 0 w 10318820"/>
              <a:gd name="connsiteY3" fmla="*/ 2482461 h 2482461"/>
              <a:gd name="connsiteX4" fmla="*/ 15487 w 10318820"/>
              <a:gd name="connsiteY4" fmla="*/ 2371463 h 2482461"/>
              <a:gd name="connsiteX0" fmla="*/ 15487 w 10252186"/>
              <a:gd name="connsiteY0" fmla="*/ 2371463 h 2482461"/>
              <a:gd name="connsiteX1" fmla="*/ 9184718 w 10252186"/>
              <a:gd name="connsiteY1" fmla="*/ 0 h 2482461"/>
              <a:gd name="connsiteX2" fmla="*/ 9022088 w 10252186"/>
              <a:gd name="connsiteY2" fmla="*/ 2242499 h 2482461"/>
              <a:gd name="connsiteX3" fmla="*/ 0 w 10252186"/>
              <a:gd name="connsiteY3" fmla="*/ 2482461 h 2482461"/>
              <a:gd name="connsiteX4" fmla="*/ 15487 w 10252186"/>
              <a:gd name="connsiteY4" fmla="*/ 2371463 h 2482461"/>
              <a:gd name="connsiteX0" fmla="*/ 15487 w 10311181"/>
              <a:gd name="connsiteY0" fmla="*/ 2371463 h 2482461"/>
              <a:gd name="connsiteX1" fmla="*/ 9184718 w 10311181"/>
              <a:gd name="connsiteY1" fmla="*/ 0 h 2482461"/>
              <a:gd name="connsiteX2" fmla="*/ 9145996 w 10311181"/>
              <a:gd name="connsiteY2" fmla="*/ 2443835 h 2482461"/>
              <a:gd name="connsiteX3" fmla="*/ 0 w 10311181"/>
              <a:gd name="connsiteY3" fmla="*/ 2482461 h 2482461"/>
              <a:gd name="connsiteX4" fmla="*/ 15487 w 10311181"/>
              <a:gd name="connsiteY4" fmla="*/ 2371463 h 2482461"/>
              <a:gd name="connsiteX0" fmla="*/ 15487 w 9184718"/>
              <a:gd name="connsiteY0" fmla="*/ 2371463 h 2482461"/>
              <a:gd name="connsiteX1" fmla="*/ 9184718 w 9184718"/>
              <a:gd name="connsiteY1" fmla="*/ 0 h 2482461"/>
              <a:gd name="connsiteX2" fmla="*/ 9145996 w 9184718"/>
              <a:gd name="connsiteY2" fmla="*/ 2443835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0 w 9215696"/>
              <a:gd name="connsiteY0" fmla="*/ 2371463 h 2482461"/>
              <a:gd name="connsiteX1" fmla="*/ 9215696 w 9215696"/>
              <a:gd name="connsiteY1" fmla="*/ 0 h 2482461"/>
              <a:gd name="connsiteX2" fmla="*/ 9207951 w 9215696"/>
              <a:gd name="connsiteY2" fmla="*/ 2459323 h 2482461"/>
              <a:gd name="connsiteX3" fmla="*/ 30978 w 9215696"/>
              <a:gd name="connsiteY3" fmla="*/ 2482461 h 2482461"/>
              <a:gd name="connsiteX4" fmla="*/ 0 w 9215696"/>
              <a:gd name="connsiteY4" fmla="*/ 2371463 h 2482461"/>
              <a:gd name="connsiteX0" fmla="*/ 0 w 9215696"/>
              <a:gd name="connsiteY0" fmla="*/ 2371463 h 2497949"/>
              <a:gd name="connsiteX1" fmla="*/ 9215696 w 9215696"/>
              <a:gd name="connsiteY1" fmla="*/ 0 h 2497949"/>
              <a:gd name="connsiteX2" fmla="*/ 9207951 w 9215696"/>
              <a:gd name="connsiteY2" fmla="*/ 2459323 h 2497949"/>
              <a:gd name="connsiteX3" fmla="*/ 2 w 9215696"/>
              <a:gd name="connsiteY3" fmla="*/ 2497949 h 2497949"/>
              <a:gd name="connsiteX4" fmla="*/ 0 w 9215696"/>
              <a:gd name="connsiteY4" fmla="*/ 2371463 h 2497949"/>
              <a:gd name="connsiteX0" fmla="*/ 0 w 9215696"/>
              <a:gd name="connsiteY0" fmla="*/ 2371463 h 2474718"/>
              <a:gd name="connsiteX1" fmla="*/ 9215696 w 9215696"/>
              <a:gd name="connsiteY1" fmla="*/ 0 h 2474718"/>
              <a:gd name="connsiteX2" fmla="*/ 9207951 w 9215696"/>
              <a:gd name="connsiteY2" fmla="*/ 2459323 h 2474718"/>
              <a:gd name="connsiteX3" fmla="*/ 30979 w 9215696"/>
              <a:gd name="connsiteY3" fmla="*/ 2474718 h 2474718"/>
              <a:gd name="connsiteX4" fmla="*/ 0 w 9215696"/>
              <a:gd name="connsiteY4" fmla="*/ 2371463 h 2474718"/>
              <a:gd name="connsiteX0" fmla="*/ 0 w 9208117"/>
              <a:gd name="connsiteY0" fmla="*/ 2371463 h 2474718"/>
              <a:gd name="connsiteX1" fmla="*/ 9184719 w 9208117"/>
              <a:gd name="connsiteY1" fmla="*/ 0 h 2474718"/>
              <a:gd name="connsiteX2" fmla="*/ 9207951 w 9208117"/>
              <a:gd name="connsiteY2" fmla="*/ 2459323 h 2474718"/>
              <a:gd name="connsiteX3" fmla="*/ 30979 w 9208117"/>
              <a:gd name="connsiteY3" fmla="*/ 2474718 h 2474718"/>
              <a:gd name="connsiteX4" fmla="*/ 0 w 9208117"/>
              <a:gd name="connsiteY4" fmla="*/ 2371463 h 2474718"/>
              <a:gd name="connsiteX0" fmla="*/ 0 w 9184719"/>
              <a:gd name="connsiteY0" fmla="*/ 2371463 h 2474718"/>
              <a:gd name="connsiteX1" fmla="*/ 9184719 w 9184719"/>
              <a:gd name="connsiteY1" fmla="*/ 0 h 2474718"/>
              <a:gd name="connsiteX2" fmla="*/ 9115020 w 9184719"/>
              <a:gd name="connsiteY2" fmla="*/ 2381886 h 2474718"/>
              <a:gd name="connsiteX3" fmla="*/ 30979 w 9184719"/>
              <a:gd name="connsiteY3" fmla="*/ 2474718 h 2474718"/>
              <a:gd name="connsiteX4" fmla="*/ 0 w 9184719"/>
              <a:gd name="connsiteY4" fmla="*/ 2371463 h 2474718"/>
              <a:gd name="connsiteX0" fmla="*/ 0 w 9184719"/>
              <a:gd name="connsiteY0" fmla="*/ 2371463 h 2474718"/>
              <a:gd name="connsiteX1" fmla="*/ 9184719 w 9184719"/>
              <a:gd name="connsiteY1" fmla="*/ 0 h 2474718"/>
              <a:gd name="connsiteX2" fmla="*/ 9169230 w 9184719"/>
              <a:gd name="connsiteY2" fmla="*/ 2451580 h 2474718"/>
              <a:gd name="connsiteX3" fmla="*/ 30979 w 9184719"/>
              <a:gd name="connsiteY3" fmla="*/ 2474718 h 2474718"/>
              <a:gd name="connsiteX4" fmla="*/ 0 w 9184719"/>
              <a:gd name="connsiteY4" fmla="*/ 2371463 h 2474718"/>
              <a:gd name="connsiteX0" fmla="*/ 0 w 9167786"/>
              <a:gd name="connsiteY0" fmla="*/ 2375696 h 2474718"/>
              <a:gd name="connsiteX1" fmla="*/ 9167786 w 9167786"/>
              <a:gd name="connsiteY1" fmla="*/ 0 h 2474718"/>
              <a:gd name="connsiteX2" fmla="*/ 9152297 w 9167786"/>
              <a:gd name="connsiteY2" fmla="*/ 2451580 h 2474718"/>
              <a:gd name="connsiteX3" fmla="*/ 14046 w 9167786"/>
              <a:gd name="connsiteY3" fmla="*/ 2474718 h 2474718"/>
              <a:gd name="connsiteX4" fmla="*/ 0 w 9167786"/>
              <a:gd name="connsiteY4" fmla="*/ 2375696 h 2474718"/>
              <a:gd name="connsiteX0" fmla="*/ 2887 w 9170673"/>
              <a:gd name="connsiteY0" fmla="*/ 2375696 h 2474718"/>
              <a:gd name="connsiteX1" fmla="*/ 9170673 w 9170673"/>
              <a:gd name="connsiteY1" fmla="*/ 0 h 2474718"/>
              <a:gd name="connsiteX2" fmla="*/ 9155184 w 9170673"/>
              <a:gd name="connsiteY2" fmla="*/ 2451580 h 2474718"/>
              <a:gd name="connsiteX3" fmla="*/ 0 w 9170673"/>
              <a:gd name="connsiteY3" fmla="*/ 2474718 h 2474718"/>
              <a:gd name="connsiteX4" fmla="*/ 2887 w 9170673"/>
              <a:gd name="connsiteY4" fmla="*/ 2375696 h 2474718"/>
              <a:gd name="connsiteX0" fmla="*/ 2887 w 9170673"/>
              <a:gd name="connsiteY0" fmla="*/ 2375696 h 2457785"/>
              <a:gd name="connsiteX1" fmla="*/ 9170673 w 9170673"/>
              <a:gd name="connsiteY1" fmla="*/ 0 h 2457785"/>
              <a:gd name="connsiteX2" fmla="*/ 9155184 w 9170673"/>
              <a:gd name="connsiteY2" fmla="*/ 2451580 h 2457785"/>
              <a:gd name="connsiteX3" fmla="*/ 0 w 9170673"/>
              <a:gd name="connsiteY3" fmla="*/ 2457785 h 2457785"/>
              <a:gd name="connsiteX4" fmla="*/ 2887 w 9170673"/>
              <a:gd name="connsiteY4" fmla="*/ 2375696 h 2457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70673" h="2457785">
                <a:moveTo>
                  <a:pt x="2887" y="2375696"/>
                </a:moveTo>
                <a:cubicBezTo>
                  <a:pt x="23548" y="2372367"/>
                  <a:pt x="7344315" y="2502055"/>
                  <a:pt x="9170673" y="0"/>
                </a:cubicBezTo>
                <a:cubicBezTo>
                  <a:pt x="9168091" y="819774"/>
                  <a:pt x="9157766" y="1631806"/>
                  <a:pt x="9155184" y="2451580"/>
                </a:cubicBezTo>
                <a:lnTo>
                  <a:pt x="0" y="2457785"/>
                </a:lnTo>
                <a:cubicBezTo>
                  <a:pt x="-1" y="2415623"/>
                  <a:pt x="2888" y="2417858"/>
                  <a:pt x="2887" y="2375696"/>
                </a:cubicBezTo>
                <a:close/>
              </a:path>
            </a:pathLst>
          </a:cu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861079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3"/>
          <p:cNvSpPr>
            <a:spLocks noGrp="1"/>
          </p:cNvSpPr>
          <p:nvPr>
            <p:ph type="sldNum" sz="quarter" idx="10"/>
          </p:nvPr>
        </p:nvSpPr>
        <p:spPr/>
        <p:txBody>
          <a:bodyPr/>
          <a:lstStyle/>
          <a:p>
            <a:r>
              <a:rPr lang="en-US" dirty="0"/>
              <a:t>U.S. Department of Commerce | National Oceanic and Atmospheric Administration | NOAA Fisheries | Page </a:t>
            </a:r>
            <a:fld id="{632D3AEB-7CBE-3049-91AC-335C6B4F5BF6}" type="slidenum">
              <a:rPr lang="en-US" smtClean="0"/>
              <a:pPr/>
              <a:t>‹#›</a:t>
            </a:fld>
            <a:endParaRPr lang="en-US" dirty="0"/>
          </a:p>
        </p:txBody>
      </p:sp>
    </p:spTree>
    <p:extLst>
      <p:ext uri="{BB962C8B-B14F-4D97-AF65-F5344CB8AC3E}">
        <p14:creationId xmlns:p14="http://schemas.microsoft.com/office/powerpoint/2010/main" val="15595188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pPr defTabSz="914400"/>
            <a:fld id="{C1CD0458-9BB4-4F96-A2EA-D3E9AB40AA4B}" type="datetimeFigureOut">
              <a:rPr lang="en-US" smtClean="0">
                <a:solidFill>
                  <a:prstClr val="black"/>
                </a:solidFill>
              </a:rPr>
              <a:pPr defTabSz="914400"/>
              <a:t>11/5/2020</a:t>
            </a:fld>
            <a:endParaRPr lang="en-US" dirty="0">
              <a:solidFill>
                <a:prstClr val="black"/>
              </a:solidFill>
            </a:endParaRPr>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pPr defTabSz="914400"/>
            <a:endParaRPr lang="en-US" dirty="0">
              <a:solidFill>
                <a:prstClr val="black"/>
              </a:solidFill>
            </a:endParaRPr>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377750F1-FD6A-43C0-BFA2-3DBACC0F8155}" type="slidenum">
              <a:rPr lang="en-US" smtClean="0"/>
              <a:pPr/>
              <a:t>‹#›</a:t>
            </a:fld>
            <a:endParaRPr lang="en-US" dirty="0"/>
          </a:p>
        </p:txBody>
      </p:sp>
    </p:spTree>
    <p:extLst>
      <p:ext uri="{BB962C8B-B14F-4D97-AF65-F5344CB8AC3E}">
        <p14:creationId xmlns:p14="http://schemas.microsoft.com/office/powerpoint/2010/main" val="24406854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Divider">
    <p:bg>
      <p:bgPr>
        <a:solidFill>
          <a:srgbClr val="1E5C90"/>
        </a:solidFill>
        <a:effectLst/>
      </p:bgPr>
    </p:bg>
    <p:spTree>
      <p:nvGrpSpPr>
        <p:cNvPr id="1" name=""/>
        <p:cNvGrpSpPr/>
        <p:nvPr/>
      </p:nvGrpSpPr>
      <p:grpSpPr>
        <a:xfrm>
          <a:off x="0" y="0"/>
          <a:ext cx="0" cy="0"/>
          <a:chOff x="0" y="0"/>
          <a:chExt cx="0" cy="0"/>
        </a:xfrm>
      </p:grpSpPr>
      <p:sp>
        <p:nvSpPr>
          <p:cNvPr id="13" name="Freeform 12"/>
          <p:cNvSpPr/>
          <p:nvPr userDrawn="1"/>
        </p:nvSpPr>
        <p:spPr>
          <a:xfrm flipH="1" flipV="1">
            <a:off x="-1" y="-24487"/>
            <a:ext cx="9138586" cy="2515079"/>
          </a:xfrm>
          <a:custGeom>
            <a:avLst/>
            <a:gdLst>
              <a:gd name="connsiteX0" fmla="*/ 0 w 10289745"/>
              <a:gd name="connsiteY0" fmla="*/ 2348314 h 2694297"/>
              <a:gd name="connsiteX1" fmla="*/ 9145997 w 10289745"/>
              <a:gd name="connsiteY1" fmla="*/ 81 h 2694297"/>
              <a:gd name="connsiteX2" fmla="*/ 9145997 w 10289745"/>
              <a:gd name="connsiteY2" fmla="*/ 2436173 h 2694297"/>
              <a:gd name="connsiteX3" fmla="*/ 0 w 10289745"/>
              <a:gd name="connsiteY3" fmla="*/ 2348314 h 2694297"/>
              <a:gd name="connsiteX0" fmla="*/ 0 w 10289745"/>
              <a:gd name="connsiteY0" fmla="*/ 2348233 h 2694216"/>
              <a:gd name="connsiteX1" fmla="*/ 9145997 w 10289745"/>
              <a:gd name="connsiteY1" fmla="*/ 0 h 2694216"/>
              <a:gd name="connsiteX2" fmla="*/ 9145997 w 10289745"/>
              <a:gd name="connsiteY2" fmla="*/ 2436092 h 2694216"/>
              <a:gd name="connsiteX3" fmla="*/ 0 w 10289745"/>
              <a:gd name="connsiteY3" fmla="*/ 2348233 h 2694216"/>
              <a:gd name="connsiteX0" fmla="*/ 0 w 10289745"/>
              <a:gd name="connsiteY0" fmla="*/ 2348233 h 2694216"/>
              <a:gd name="connsiteX1" fmla="*/ 9145997 w 10289745"/>
              <a:gd name="connsiteY1" fmla="*/ 0 h 2694216"/>
              <a:gd name="connsiteX2" fmla="*/ 9145997 w 10289745"/>
              <a:gd name="connsiteY2" fmla="*/ 2436092 h 2694216"/>
              <a:gd name="connsiteX3" fmla="*/ 0 w 10289745"/>
              <a:gd name="connsiteY3" fmla="*/ 2348233 h 2694216"/>
              <a:gd name="connsiteX0" fmla="*/ 2 w 10271923"/>
              <a:gd name="connsiteY0" fmla="*/ 1961048 h 2259210"/>
              <a:gd name="connsiteX1" fmla="*/ 9115022 w 10271923"/>
              <a:gd name="connsiteY1" fmla="*/ 0 h 2259210"/>
              <a:gd name="connsiteX2" fmla="*/ 9145999 w 10271923"/>
              <a:gd name="connsiteY2" fmla="*/ 2048907 h 2259210"/>
              <a:gd name="connsiteX3" fmla="*/ 2 w 10271923"/>
              <a:gd name="connsiteY3" fmla="*/ 1961048 h 2259210"/>
              <a:gd name="connsiteX0" fmla="*/ 2 w 10302372"/>
              <a:gd name="connsiteY0" fmla="*/ 2355976 h 2702917"/>
              <a:gd name="connsiteX1" fmla="*/ 9169232 w 10302372"/>
              <a:gd name="connsiteY1" fmla="*/ 0 h 2702917"/>
              <a:gd name="connsiteX2" fmla="*/ 9145999 w 10302372"/>
              <a:gd name="connsiteY2" fmla="*/ 2443835 h 2702917"/>
              <a:gd name="connsiteX3" fmla="*/ 2 w 10302372"/>
              <a:gd name="connsiteY3" fmla="*/ 2355976 h 2702917"/>
              <a:gd name="connsiteX0" fmla="*/ 2 w 10302372"/>
              <a:gd name="connsiteY0" fmla="*/ 2355976 h 2702917"/>
              <a:gd name="connsiteX1" fmla="*/ 9169232 w 10302372"/>
              <a:gd name="connsiteY1" fmla="*/ 0 h 2702917"/>
              <a:gd name="connsiteX2" fmla="*/ 9145999 w 10302372"/>
              <a:gd name="connsiteY2" fmla="*/ 2443835 h 2702917"/>
              <a:gd name="connsiteX3" fmla="*/ 2 w 10302372"/>
              <a:gd name="connsiteY3" fmla="*/ 2355976 h 2702917"/>
              <a:gd name="connsiteX0" fmla="*/ 2 w 10302372"/>
              <a:gd name="connsiteY0" fmla="*/ 2355976 h 2702917"/>
              <a:gd name="connsiteX1" fmla="*/ 9169232 w 10302372"/>
              <a:gd name="connsiteY1" fmla="*/ 0 h 2702917"/>
              <a:gd name="connsiteX2" fmla="*/ 9145999 w 10302372"/>
              <a:gd name="connsiteY2" fmla="*/ 2443835 h 2702917"/>
              <a:gd name="connsiteX3" fmla="*/ 2 w 10302372"/>
              <a:gd name="connsiteY3" fmla="*/ 2355976 h 2702917"/>
              <a:gd name="connsiteX0" fmla="*/ 1 w 10359948"/>
              <a:gd name="connsiteY0" fmla="*/ 2534080 h 2803153"/>
              <a:gd name="connsiteX1" fmla="*/ 9223441 w 10359948"/>
              <a:gd name="connsiteY1" fmla="*/ 0 h 2803153"/>
              <a:gd name="connsiteX2" fmla="*/ 9200208 w 10359948"/>
              <a:gd name="connsiteY2" fmla="*/ 2443835 h 2803153"/>
              <a:gd name="connsiteX3" fmla="*/ 1 w 10359948"/>
              <a:gd name="connsiteY3" fmla="*/ 2534080 h 2803153"/>
              <a:gd name="connsiteX0" fmla="*/ 2 w 10302373"/>
              <a:gd name="connsiteY0" fmla="*/ 2371463 h 2710654"/>
              <a:gd name="connsiteX1" fmla="*/ 9169233 w 10302373"/>
              <a:gd name="connsiteY1" fmla="*/ 0 h 2710654"/>
              <a:gd name="connsiteX2" fmla="*/ 9146000 w 10302373"/>
              <a:gd name="connsiteY2" fmla="*/ 2443835 h 2710654"/>
              <a:gd name="connsiteX3" fmla="*/ 2 w 10302373"/>
              <a:gd name="connsiteY3" fmla="*/ 2371463 h 2710654"/>
              <a:gd name="connsiteX0" fmla="*/ 22101 w 10324472"/>
              <a:gd name="connsiteY0" fmla="*/ 2371463 h 2601940"/>
              <a:gd name="connsiteX1" fmla="*/ 9191332 w 10324472"/>
              <a:gd name="connsiteY1" fmla="*/ 0 h 2601940"/>
              <a:gd name="connsiteX2" fmla="*/ 9168099 w 10324472"/>
              <a:gd name="connsiteY2" fmla="*/ 2443835 h 2601940"/>
              <a:gd name="connsiteX3" fmla="*/ 22101 w 10324472"/>
              <a:gd name="connsiteY3" fmla="*/ 2371463 h 2601940"/>
              <a:gd name="connsiteX0" fmla="*/ 454248 w 10756619"/>
              <a:gd name="connsiteY0" fmla="*/ 2371463 h 2635640"/>
              <a:gd name="connsiteX1" fmla="*/ 9623479 w 10756619"/>
              <a:gd name="connsiteY1" fmla="*/ 0 h 2635640"/>
              <a:gd name="connsiteX2" fmla="*/ 9600246 w 10756619"/>
              <a:gd name="connsiteY2" fmla="*/ 2443835 h 2635640"/>
              <a:gd name="connsiteX3" fmla="*/ 2243166 w 10756619"/>
              <a:gd name="connsiteY3" fmla="*/ 2466974 h 2635640"/>
              <a:gd name="connsiteX4" fmla="*/ 454248 w 10756619"/>
              <a:gd name="connsiteY4" fmla="*/ 2371463 h 2635640"/>
              <a:gd name="connsiteX0" fmla="*/ 1153431 w 11456764"/>
              <a:gd name="connsiteY0" fmla="*/ 2371463 h 2641277"/>
              <a:gd name="connsiteX1" fmla="*/ 10322662 w 11456764"/>
              <a:gd name="connsiteY1" fmla="*/ 0 h 2641277"/>
              <a:gd name="connsiteX2" fmla="*/ 10299429 w 11456764"/>
              <a:gd name="connsiteY2" fmla="*/ 2443835 h 2641277"/>
              <a:gd name="connsiteX3" fmla="*/ 1137944 w 11456764"/>
              <a:gd name="connsiteY3" fmla="*/ 2482461 h 2641277"/>
              <a:gd name="connsiteX4" fmla="*/ 1153431 w 11456764"/>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482461"/>
              <a:gd name="connsiteX1" fmla="*/ 9184718 w 10318820"/>
              <a:gd name="connsiteY1" fmla="*/ 0 h 2482461"/>
              <a:gd name="connsiteX2" fmla="*/ 9161485 w 10318820"/>
              <a:gd name="connsiteY2" fmla="*/ 2443835 h 2482461"/>
              <a:gd name="connsiteX3" fmla="*/ 0 w 10318820"/>
              <a:gd name="connsiteY3" fmla="*/ 2482461 h 2482461"/>
              <a:gd name="connsiteX4" fmla="*/ 15487 w 10318820"/>
              <a:gd name="connsiteY4" fmla="*/ 2371463 h 2482461"/>
              <a:gd name="connsiteX0" fmla="*/ 15487 w 10252186"/>
              <a:gd name="connsiteY0" fmla="*/ 2371463 h 2482461"/>
              <a:gd name="connsiteX1" fmla="*/ 9184718 w 10252186"/>
              <a:gd name="connsiteY1" fmla="*/ 0 h 2482461"/>
              <a:gd name="connsiteX2" fmla="*/ 9022088 w 10252186"/>
              <a:gd name="connsiteY2" fmla="*/ 2242499 h 2482461"/>
              <a:gd name="connsiteX3" fmla="*/ 0 w 10252186"/>
              <a:gd name="connsiteY3" fmla="*/ 2482461 h 2482461"/>
              <a:gd name="connsiteX4" fmla="*/ 15487 w 10252186"/>
              <a:gd name="connsiteY4" fmla="*/ 2371463 h 2482461"/>
              <a:gd name="connsiteX0" fmla="*/ 15487 w 10311181"/>
              <a:gd name="connsiteY0" fmla="*/ 2371463 h 2482461"/>
              <a:gd name="connsiteX1" fmla="*/ 9184718 w 10311181"/>
              <a:gd name="connsiteY1" fmla="*/ 0 h 2482461"/>
              <a:gd name="connsiteX2" fmla="*/ 9145996 w 10311181"/>
              <a:gd name="connsiteY2" fmla="*/ 2443835 h 2482461"/>
              <a:gd name="connsiteX3" fmla="*/ 0 w 10311181"/>
              <a:gd name="connsiteY3" fmla="*/ 2482461 h 2482461"/>
              <a:gd name="connsiteX4" fmla="*/ 15487 w 10311181"/>
              <a:gd name="connsiteY4" fmla="*/ 2371463 h 2482461"/>
              <a:gd name="connsiteX0" fmla="*/ 15487 w 9184718"/>
              <a:gd name="connsiteY0" fmla="*/ 2371463 h 2482461"/>
              <a:gd name="connsiteX1" fmla="*/ 9184718 w 9184718"/>
              <a:gd name="connsiteY1" fmla="*/ 0 h 2482461"/>
              <a:gd name="connsiteX2" fmla="*/ 9145996 w 9184718"/>
              <a:gd name="connsiteY2" fmla="*/ 2443835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0 w 9215696"/>
              <a:gd name="connsiteY0" fmla="*/ 2371463 h 2482461"/>
              <a:gd name="connsiteX1" fmla="*/ 9215696 w 9215696"/>
              <a:gd name="connsiteY1" fmla="*/ 0 h 2482461"/>
              <a:gd name="connsiteX2" fmla="*/ 9207951 w 9215696"/>
              <a:gd name="connsiteY2" fmla="*/ 2459323 h 2482461"/>
              <a:gd name="connsiteX3" fmla="*/ 30978 w 9215696"/>
              <a:gd name="connsiteY3" fmla="*/ 2482461 h 2482461"/>
              <a:gd name="connsiteX4" fmla="*/ 0 w 9215696"/>
              <a:gd name="connsiteY4" fmla="*/ 2371463 h 2482461"/>
              <a:gd name="connsiteX0" fmla="*/ 0 w 9215696"/>
              <a:gd name="connsiteY0" fmla="*/ 2371463 h 2497949"/>
              <a:gd name="connsiteX1" fmla="*/ 9215696 w 9215696"/>
              <a:gd name="connsiteY1" fmla="*/ 0 h 2497949"/>
              <a:gd name="connsiteX2" fmla="*/ 9207951 w 9215696"/>
              <a:gd name="connsiteY2" fmla="*/ 2459323 h 2497949"/>
              <a:gd name="connsiteX3" fmla="*/ 2 w 9215696"/>
              <a:gd name="connsiteY3" fmla="*/ 2497949 h 2497949"/>
              <a:gd name="connsiteX4" fmla="*/ 0 w 9215696"/>
              <a:gd name="connsiteY4" fmla="*/ 2371463 h 2497949"/>
              <a:gd name="connsiteX0" fmla="*/ 0 w 9215696"/>
              <a:gd name="connsiteY0" fmla="*/ 2371463 h 2474718"/>
              <a:gd name="connsiteX1" fmla="*/ 9215696 w 9215696"/>
              <a:gd name="connsiteY1" fmla="*/ 0 h 2474718"/>
              <a:gd name="connsiteX2" fmla="*/ 9207951 w 9215696"/>
              <a:gd name="connsiteY2" fmla="*/ 2459323 h 2474718"/>
              <a:gd name="connsiteX3" fmla="*/ 30979 w 9215696"/>
              <a:gd name="connsiteY3" fmla="*/ 2474718 h 2474718"/>
              <a:gd name="connsiteX4" fmla="*/ 0 w 9215696"/>
              <a:gd name="connsiteY4" fmla="*/ 2371463 h 2474718"/>
              <a:gd name="connsiteX0" fmla="*/ 0 w 9208117"/>
              <a:gd name="connsiteY0" fmla="*/ 2371463 h 2474718"/>
              <a:gd name="connsiteX1" fmla="*/ 9184719 w 9208117"/>
              <a:gd name="connsiteY1" fmla="*/ 0 h 2474718"/>
              <a:gd name="connsiteX2" fmla="*/ 9207951 w 9208117"/>
              <a:gd name="connsiteY2" fmla="*/ 2459323 h 2474718"/>
              <a:gd name="connsiteX3" fmla="*/ 30979 w 9208117"/>
              <a:gd name="connsiteY3" fmla="*/ 2474718 h 2474718"/>
              <a:gd name="connsiteX4" fmla="*/ 0 w 9208117"/>
              <a:gd name="connsiteY4" fmla="*/ 2371463 h 2474718"/>
              <a:gd name="connsiteX0" fmla="*/ 0 w 9184719"/>
              <a:gd name="connsiteY0" fmla="*/ 2371463 h 2474718"/>
              <a:gd name="connsiteX1" fmla="*/ 9184719 w 9184719"/>
              <a:gd name="connsiteY1" fmla="*/ 0 h 2474718"/>
              <a:gd name="connsiteX2" fmla="*/ 9115020 w 9184719"/>
              <a:gd name="connsiteY2" fmla="*/ 2381886 h 2474718"/>
              <a:gd name="connsiteX3" fmla="*/ 30979 w 9184719"/>
              <a:gd name="connsiteY3" fmla="*/ 2474718 h 2474718"/>
              <a:gd name="connsiteX4" fmla="*/ 0 w 9184719"/>
              <a:gd name="connsiteY4" fmla="*/ 2371463 h 2474718"/>
              <a:gd name="connsiteX0" fmla="*/ 0 w 9184719"/>
              <a:gd name="connsiteY0" fmla="*/ 2371463 h 2474718"/>
              <a:gd name="connsiteX1" fmla="*/ 9184719 w 9184719"/>
              <a:gd name="connsiteY1" fmla="*/ 0 h 2474718"/>
              <a:gd name="connsiteX2" fmla="*/ 9169230 w 9184719"/>
              <a:gd name="connsiteY2" fmla="*/ 2451580 h 2474718"/>
              <a:gd name="connsiteX3" fmla="*/ 30979 w 9184719"/>
              <a:gd name="connsiteY3" fmla="*/ 2474718 h 2474718"/>
              <a:gd name="connsiteX4" fmla="*/ 0 w 9184719"/>
              <a:gd name="connsiteY4" fmla="*/ 2371463 h 2474718"/>
              <a:gd name="connsiteX0" fmla="*/ 0 w 9167786"/>
              <a:gd name="connsiteY0" fmla="*/ 2375696 h 2474718"/>
              <a:gd name="connsiteX1" fmla="*/ 9167786 w 9167786"/>
              <a:gd name="connsiteY1" fmla="*/ 0 h 2474718"/>
              <a:gd name="connsiteX2" fmla="*/ 9152297 w 9167786"/>
              <a:gd name="connsiteY2" fmla="*/ 2451580 h 2474718"/>
              <a:gd name="connsiteX3" fmla="*/ 14046 w 9167786"/>
              <a:gd name="connsiteY3" fmla="*/ 2474718 h 2474718"/>
              <a:gd name="connsiteX4" fmla="*/ 0 w 9167786"/>
              <a:gd name="connsiteY4" fmla="*/ 2375696 h 2474718"/>
              <a:gd name="connsiteX0" fmla="*/ 2887 w 9170673"/>
              <a:gd name="connsiteY0" fmla="*/ 2375696 h 2474718"/>
              <a:gd name="connsiteX1" fmla="*/ 9170673 w 9170673"/>
              <a:gd name="connsiteY1" fmla="*/ 0 h 2474718"/>
              <a:gd name="connsiteX2" fmla="*/ 9155184 w 9170673"/>
              <a:gd name="connsiteY2" fmla="*/ 2451580 h 2474718"/>
              <a:gd name="connsiteX3" fmla="*/ 0 w 9170673"/>
              <a:gd name="connsiteY3" fmla="*/ 2474718 h 2474718"/>
              <a:gd name="connsiteX4" fmla="*/ 2887 w 9170673"/>
              <a:gd name="connsiteY4" fmla="*/ 2375696 h 2474718"/>
              <a:gd name="connsiteX0" fmla="*/ 2887 w 9170673"/>
              <a:gd name="connsiteY0" fmla="*/ 2375696 h 2457785"/>
              <a:gd name="connsiteX1" fmla="*/ 9170673 w 9170673"/>
              <a:gd name="connsiteY1" fmla="*/ 0 h 2457785"/>
              <a:gd name="connsiteX2" fmla="*/ 9155184 w 9170673"/>
              <a:gd name="connsiteY2" fmla="*/ 2451580 h 2457785"/>
              <a:gd name="connsiteX3" fmla="*/ 0 w 9170673"/>
              <a:gd name="connsiteY3" fmla="*/ 2457785 h 2457785"/>
              <a:gd name="connsiteX4" fmla="*/ 2887 w 9170673"/>
              <a:gd name="connsiteY4" fmla="*/ 2375696 h 2457785"/>
              <a:gd name="connsiteX0" fmla="*/ 2887 w 9170673"/>
              <a:gd name="connsiteY0" fmla="*/ 2375696 h 2508024"/>
              <a:gd name="connsiteX1" fmla="*/ 9170673 w 9170673"/>
              <a:gd name="connsiteY1" fmla="*/ 0 h 2508024"/>
              <a:gd name="connsiteX2" fmla="*/ 9169295 w 9170673"/>
              <a:gd name="connsiteY2" fmla="*/ 2508024 h 2508024"/>
              <a:gd name="connsiteX3" fmla="*/ 0 w 9170673"/>
              <a:gd name="connsiteY3" fmla="*/ 2457785 h 2508024"/>
              <a:gd name="connsiteX4" fmla="*/ 2887 w 9170673"/>
              <a:gd name="connsiteY4" fmla="*/ 2375696 h 2508024"/>
              <a:gd name="connsiteX0" fmla="*/ 0 w 9167786"/>
              <a:gd name="connsiteY0" fmla="*/ 2375696 h 2508024"/>
              <a:gd name="connsiteX1" fmla="*/ 9167786 w 9167786"/>
              <a:gd name="connsiteY1" fmla="*/ 0 h 2508024"/>
              <a:gd name="connsiteX2" fmla="*/ 9166408 w 9167786"/>
              <a:gd name="connsiteY2" fmla="*/ 2508024 h 2508024"/>
              <a:gd name="connsiteX3" fmla="*/ 4169 w 9167786"/>
              <a:gd name="connsiteY3" fmla="*/ 2500118 h 2508024"/>
              <a:gd name="connsiteX4" fmla="*/ 0 w 9167786"/>
              <a:gd name="connsiteY4" fmla="*/ 2375696 h 2508024"/>
              <a:gd name="connsiteX0" fmla="*/ 0 w 9166452"/>
              <a:gd name="connsiteY0" fmla="*/ 2375696 h 2508024"/>
              <a:gd name="connsiteX1" fmla="*/ 9061952 w 9166452"/>
              <a:gd name="connsiteY1" fmla="*/ 0 h 2508024"/>
              <a:gd name="connsiteX2" fmla="*/ 9166408 w 9166452"/>
              <a:gd name="connsiteY2" fmla="*/ 2508024 h 2508024"/>
              <a:gd name="connsiteX3" fmla="*/ 4169 w 9166452"/>
              <a:gd name="connsiteY3" fmla="*/ 2500118 h 2508024"/>
              <a:gd name="connsiteX4" fmla="*/ 0 w 9166452"/>
              <a:gd name="connsiteY4" fmla="*/ 2375696 h 2508024"/>
              <a:gd name="connsiteX0" fmla="*/ 0 w 9166808"/>
              <a:gd name="connsiteY0" fmla="*/ 2382751 h 2515079"/>
              <a:gd name="connsiteX1" fmla="*/ 9160729 w 9166808"/>
              <a:gd name="connsiteY1" fmla="*/ 0 h 2515079"/>
              <a:gd name="connsiteX2" fmla="*/ 9166408 w 9166808"/>
              <a:gd name="connsiteY2" fmla="*/ 2515079 h 2515079"/>
              <a:gd name="connsiteX3" fmla="*/ 4169 w 9166808"/>
              <a:gd name="connsiteY3" fmla="*/ 2507173 h 2515079"/>
              <a:gd name="connsiteX4" fmla="*/ 0 w 9166808"/>
              <a:gd name="connsiteY4" fmla="*/ 2382751 h 2515079"/>
              <a:gd name="connsiteX0" fmla="*/ 9943 w 9162640"/>
              <a:gd name="connsiteY0" fmla="*/ 2382751 h 2515079"/>
              <a:gd name="connsiteX1" fmla="*/ 9156561 w 9162640"/>
              <a:gd name="connsiteY1" fmla="*/ 0 h 2515079"/>
              <a:gd name="connsiteX2" fmla="*/ 9162240 w 9162640"/>
              <a:gd name="connsiteY2" fmla="*/ 2515079 h 2515079"/>
              <a:gd name="connsiteX3" fmla="*/ 1 w 9162640"/>
              <a:gd name="connsiteY3" fmla="*/ 2507173 h 2515079"/>
              <a:gd name="connsiteX4" fmla="*/ 9943 w 9162640"/>
              <a:gd name="connsiteY4" fmla="*/ 2382751 h 2515079"/>
              <a:gd name="connsiteX0" fmla="*/ 0 w 9152697"/>
              <a:gd name="connsiteY0" fmla="*/ 2382751 h 2515079"/>
              <a:gd name="connsiteX1" fmla="*/ 9146618 w 9152697"/>
              <a:gd name="connsiteY1" fmla="*/ 0 h 2515079"/>
              <a:gd name="connsiteX2" fmla="*/ 9152297 w 9152697"/>
              <a:gd name="connsiteY2" fmla="*/ 2515079 h 2515079"/>
              <a:gd name="connsiteX3" fmla="*/ 187614 w 9152697"/>
              <a:gd name="connsiteY3" fmla="*/ 2507173 h 2515079"/>
              <a:gd name="connsiteX4" fmla="*/ 0 w 9152697"/>
              <a:gd name="connsiteY4" fmla="*/ 2382751 h 2515079"/>
              <a:gd name="connsiteX0" fmla="*/ 0 w 9068030"/>
              <a:gd name="connsiteY0" fmla="*/ 2382751 h 2515079"/>
              <a:gd name="connsiteX1" fmla="*/ 9061951 w 9068030"/>
              <a:gd name="connsiteY1" fmla="*/ 0 h 2515079"/>
              <a:gd name="connsiteX2" fmla="*/ 9067630 w 9068030"/>
              <a:gd name="connsiteY2" fmla="*/ 2515079 h 2515079"/>
              <a:gd name="connsiteX3" fmla="*/ 102947 w 9068030"/>
              <a:gd name="connsiteY3" fmla="*/ 2507173 h 2515079"/>
              <a:gd name="connsiteX4" fmla="*/ 0 w 9068030"/>
              <a:gd name="connsiteY4" fmla="*/ 2382751 h 2515079"/>
              <a:gd name="connsiteX0" fmla="*/ 0 w 9138586"/>
              <a:gd name="connsiteY0" fmla="*/ 2382751 h 2515079"/>
              <a:gd name="connsiteX1" fmla="*/ 9132507 w 9138586"/>
              <a:gd name="connsiteY1" fmla="*/ 0 h 2515079"/>
              <a:gd name="connsiteX2" fmla="*/ 9138186 w 9138586"/>
              <a:gd name="connsiteY2" fmla="*/ 2515079 h 2515079"/>
              <a:gd name="connsiteX3" fmla="*/ 173503 w 9138586"/>
              <a:gd name="connsiteY3" fmla="*/ 2507173 h 2515079"/>
              <a:gd name="connsiteX4" fmla="*/ 0 w 9138586"/>
              <a:gd name="connsiteY4" fmla="*/ 2382751 h 2515079"/>
              <a:gd name="connsiteX0" fmla="*/ 0 w 9138586"/>
              <a:gd name="connsiteY0" fmla="*/ 2382751 h 2515079"/>
              <a:gd name="connsiteX1" fmla="*/ 9132507 w 9138586"/>
              <a:gd name="connsiteY1" fmla="*/ 0 h 2515079"/>
              <a:gd name="connsiteX2" fmla="*/ 9138186 w 9138586"/>
              <a:gd name="connsiteY2" fmla="*/ 2515079 h 2515079"/>
              <a:gd name="connsiteX3" fmla="*/ 4170 w 9138586"/>
              <a:gd name="connsiteY3" fmla="*/ 2507173 h 2515079"/>
              <a:gd name="connsiteX4" fmla="*/ 0 w 9138586"/>
              <a:gd name="connsiteY4" fmla="*/ 2382751 h 25150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8586" h="2515079">
                <a:moveTo>
                  <a:pt x="0" y="2382751"/>
                </a:moveTo>
                <a:cubicBezTo>
                  <a:pt x="20661" y="2379422"/>
                  <a:pt x="7306149" y="2502055"/>
                  <a:pt x="9132507" y="0"/>
                </a:cubicBezTo>
                <a:cubicBezTo>
                  <a:pt x="9129925" y="819774"/>
                  <a:pt x="9140768" y="1695305"/>
                  <a:pt x="9138186" y="2515079"/>
                </a:cubicBezTo>
                <a:lnTo>
                  <a:pt x="4170" y="2507173"/>
                </a:lnTo>
                <a:cubicBezTo>
                  <a:pt x="4169" y="2465011"/>
                  <a:pt x="1" y="2424913"/>
                  <a:pt x="0" y="2382751"/>
                </a:cubicBezTo>
                <a:close/>
              </a:path>
            </a:pathLst>
          </a:cu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endParaRPr>
          </a:p>
        </p:txBody>
      </p:sp>
      <p:sp>
        <p:nvSpPr>
          <p:cNvPr id="2" name="Title 1"/>
          <p:cNvSpPr>
            <a:spLocks noGrp="1"/>
          </p:cNvSpPr>
          <p:nvPr>
            <p:ph type="title" hasCustomPrompt="1"/>
          </p:nvPr>
        </p:nvSpPr>
        <p:spPr>
          <a:xfrm>
            <a:off x="457199" y="457169"/>
            <a:ext cx="8229600" cy="772250"/>
          </a:xfrm>
        </p:spPr>
        <p:txBody>
          <a:bodyPr anchor="t"/>
          <a:lstStyle>
            <a:lvl1pPr algn="l">
              <a:defRPr sz="4000" b="1" cap="none">
                <a:solidFill>
                  <a:srgbClr val="FFFFFF"/>
                </a:solidFill>
              </a:defRPr>
            </a:lvl1pPr>
          </a:lstStyle>
          <a:p>
            <a:r>
              <a:rPr lang="en-US" dirty="0"/>
              <a:t>Click to edit master title style</a:t>
            </a:r>
          </a:p>
        </p:txBody>
      </p:sp>
      <p:sp>
        <p:nvSpPr>
          <p:cNvPr id="3" name="Text Placeholder 2"/>
          <p:cNvSpPr>
            <a:spLocks noGrp="1"/>
          </p:cNvSpPr>
          <p:nvPr>
            <p:ph type="body" idx="1"/>
          </p:nvPr>
        </p:nvSpPr>
        <p:spPr>
          <a:xfrm>
            <a:off x="457200" y="1415622"/>
            <a:ext cx="8229600" cy="1500187"/>
          </a:xfrm>
        </p:spPr>
        <p:txBody>
          <a:bodyPr anchor="t" anchorCtr="0"/>
          <a:lstStyle>
            <a:lvl1pPr marL="0" indent="0" algn="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Slide Number Placeholder 3"/>
          <p:cNvSpPr>
            <a:spLocks noGrp="1"/>
          </p:cNvSpPr>
          <p:nvPr>
            <p:ph type="sldNum" sz="quarter" idx="10"/>
          </p:nvPr>
        </p:nvSpPr>
        <p:spPr/>
        <p:txBody>
          <a:bodyPr/>
          <a:lstStyle>
            <a:lvl1pPr>
              <a:defRPr>
                <a:solidFill>
                  <a:srgbClr val="FFFFFF"/>
                </a:solidFill>
              </a:defRPr>
            </a:lvl1pPr>
          </a:lstStyle>
          <a:p>
            <a:r>
              <a:rPr lang="en-US" dirty="0"/>
              <a:t>U.S. Department of Commerce | National Oceanic and Atmospheric Administration | NOAA Fisheries | Page </a:t>
            </a:r>
            <a:fld id="{632D3AEB-7CBE-3049-91AC-335C6B4F5BF6}" type="slidenum">
              <a:rPr lang="en-US" smtClean="0"/>
              <a:pPr/>
              <a:t>‹#›</a:t>
            </a:fld>
            <a:endParaRPr lang="en-US" dirty="0"/>
          </a:p>
        </p:txBody>
      </p:sp>
    </p:spTree>
    <p:extLst>
      <p:ext uri="{BB962C8B-B14F-4D97-AF65-F5344CB8AC3E}">
        <p14:creationId xmlns:p14="http://schemas.microsoft.com/office/powerpoint/2010/main" val="32797127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 Dark">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n-US" dirty="0"/>
              <a:t>Click to edit Master title style</a:t>
            </a:r>
          </a:p>
        </p:txBody>
      </p:sp>
      <p:sp>
        <p:nvSpPr>
          <p:cNvPr id="4" name="Text Placeholder 3"/>
          <p:cNvSpPr>
            <a:spLocks noGrp="1"/>
          </p:cNvSpPr>
          <p:nvPr>
            <p:ph type="body" sz="quarter" idx="10"/>
          </p:nvPr>
        </p:nvSpPr>
        <p:spPr>
          <a:xfrm>
            <a:off x="3201988" y="2707457"/>
            <a:ext cx="5484812" cy="1224439"/>
          </a:xfrm>
        </p:spPr>
        <p:txBody>
          <a:bodyPr/>
          <a:lstStyle>
            <a:lvl1pPr>
              <a:defRPr>
                <a:solidFill>
                  <a:srgbClr val="FFFFFF"/>
                </a:solidFill>
              </a:defRPr>
            </a:lvl1pPr>
          </a:lstStyle>
          <a:p>
            <a:pPr lvl="0"/>
            <a:r>
              <a:rPr lang="en-US" dirty="0"/>
              <a:t>Click to edit Master text styles</a:t>
            </a:r>
          </a:p>
        </p:txBody>
      </p:sp>
      <p:sp>
        <p:nvSpPr>
          <p:cNvPr id="6" name="Text Placeholder 5"/>
          <p:cNvSpPr>
            <a:spLocks noGrp="1"/>
          </p:cNvSpPr>
          <p:nvPr>
            <p:ph type="body" sz="quarter" idx="11" hasCustomPrompt="1"/>
          </p:nvPr>
        </p:nvSpPr>
        <p:spPr>
          <a:xfrm>
            <a:off x="463550" y="3118590"/>
            <a:ext cx="1293813" cy="752475"/>
          </a:xfrm>
        </p:spPr>
        <p:txBody>
          <a:bodyPr lIns="0" tIns="0" rIns="0" bIns="0">
            <a:normAutofit/>
          </a:bodyPr>
          <a:lstStyle>
            <a:lvl1pPr algn="l">
              <a:defRPr sz="1800" b="1">
                <a:solidFill>
                  <a:schemeClr val="bg1"/>
                </a:solidFill>
              </a:defRPr>
            </a:lvl1pPr>
          </a:lstStyle>
          <a:p>
            <a:pPr lvl="0"/>
            <a:r>
              <a:rPr lang="en-US" dirty="0"/>
              <a:t>Regional Unit</a:t>
            </a:r>
          </a:p>
        </p:txBody>
      </p:sp>
      <p:sp>
        <p:nvSpPr>
          <p:cNvPr id="8" name="Text Placeholder 7"/>
          <p:cNvSpPr>
            <a:spLocks noGrp="1"/>
          </p:cNvSpPr>
          <p:nvPr>
            <p:ph type="body" sz="quarter" idx="12" hasCustomPrompt="1"/>
          </p:nvPr>
        </p:nvSpPr>
        <p:spPr>
          <a:xfrm>
            <a:off x="3201988" y="4282303"/>
            <a:ext cx="5484812" cy="577850"/>
          </a:xfrm>
        </p:spPr>
        <p:txBody>
          <a:bodyPr>
            <a:normAutofit/>
          </a:bodyPr>
          <a:lstStyle>
            <a:lvl1pPr>
              <a:defRPr sz="1800">
                <a:solidFill>
                  <a:srgbClr val="FFFFFF"/>
                </a:solidFill>
              </a:defRPr>
            </a:lvl1pPr>
          </a:lstStyle>
          <a:p>
            <a:pPr lvl="0"/>
            <a:r>
              <a:rPr lang="en-US" dirty="0"/>
              <a:t>July 19, 2012</a:t>
            </a:r>
          </a:p>
        </p:txBody>
      </p:sp>
      <p:sp>
        <p:nvSpPr>
          <p:cNvPr id="7" name="Freeform 6"/>
          <p:cNvSpPr/>
          <p:nvPr userDrawn="1"/>
        </p:nvSpPr>
        <p:spPr>
          <a:xfrm>
            <a:off x="-9190" y="4417160"/>
            <a:ext cx="9170673" cy="2457785"/>
          </a:xfrm>
          <a:custGeom>
            <a:avLst/>
            <a:gdLst>
              <a:gd name="connsiteX0" fmla="*/ 0 w 10289745"/>
              <a:gd name="connsiteY0" fmla="*/ 2348314 h 2694297"/>
              <a:gd name="connsiteX1" fmla="*/ 9145997 w 10289745"/>
              <a:gd name="connsiteY1" fmla="*/ 81 h 2694297"/>
              <a:gd name="connsiteX2" fmla="*/ 9145997 w 10289745"/>
              <a:gd name="connsiteY2" fmla="*/ 2436173 h 2694297"/>
              <a:gd name="connsiteX3" fmla="*/ 0 w 10289745"/>
              <a:gd name="connsiteY3" fmla="*/ 2348314 h 2694297"/>
              <a:gd name="connsiteX0" fmla="*/ 0 w 10289745"/>
              <a:gd name="connsiteY0" fmla="*/ 2348233 h 2694216"/>
              <a:gd name="connsiteX1" fmla="*/ 9145997 w 10289745"/>
              <a:gd name="connsiteY1" fmla="*/ 0 h 2694216"/>
              <a:gd name="connsiteX2" fmla="*/ 9145997 w 10289745"/>
              <a:gd name="connsiteY2" fmla="*/ 2436092 h 2694216"/>
              <a:gd name="connsiteX3" fmla="*/ 0 w 10289745"/>
              <a:gd name="connsiteY3" fmla="*/ 2348233 h 2694216"/>
              <a:gd name="connsiteX0" fmla="*/ 0 w 10289745"/>
              <a:gd name="connsiteY0" fmla="*/ 2348233 h 2694216"/>
              <a:gd name="connsiteX1" fmla="*/ 9145997 w 10289745"/>
              <a:gd name="connsiteY1" fmla="*/ 0 h 2694216"/>
              <a:gd name="connsiteX2" fmla="*/ 9145997 w 10289745"/>
              <a:gd name="connsiteY2" fmla="*/ 2436092 h 2694216"/>
              <a:gd name="connsiteX3" fmla="*/ 0 w 10289745"/>
              <a:gd name="connsiteY3" fmla="*/ 2348233 h 2694216"/>
              <a:gd name="connsiteX0" fmla="*/ 2 w 10271923"/>
              <a:gd name="connsiteY0" fmla="*/ 1961048 h 2259210"/>
              <a:gd name="connsiteX1" fmla="*/ 9115022 w 10271923"/>
              <a:gd name="connsiteY1" fmla="*/ 0 h 2259210"/>
              <a:gd name="connsiteX2" fmla="*/ 9145999 w 10271923"/>
              <a:gd name="connsiteY2" fmla="*/ 2048907 h 2259210"/>
              <a:gd name="connsiteX3" fmla="*/ 2 w 10271923"/>
              <a:gd name="connsiteY3" fmla="*/ 1961048 h 2259210"/>
              <a:gd name="connsiteX0" fmla="*/ 2 w 10302372"/>
              <a:gd name="connsiteY0" fmla="*/ 2355976 h 2702917"/>
              <a:gd name="connsiteX1" fmla="*/ 9169232 w 10302372"/>
              <a:gd name="connsiteY1" fmla="*/ 0 h 2702917"/>
              <a:gd name="connsiteX2" fmla="*/ 9145999 w 10302372"/>
              <a:gd name="connsiteY2" fmla="*/ 2443835 h 2702917"/>
              <a:gd name="connsiteX3" fmla="*/ 2 w 10302372"/>
              <a:gd name="connsiteY3" fmla="*/ 2355976 h 2702917"/>
              <a:gd name="connsiteX0" fmla="*/ 2 w 10302372"/>
              <a:gd name="connsiteY0" fmla="*/ 2355976 h 2702917"/>
              <a:gd name="connsiteX1" fmla="*/ 9169232 w 10302372"/>
              <a:gd name="connsiteY1" fmla="*/ 0 h 2702917"/>
              <a:gd name="connsiteX2" fmla="*/ 9145999 w 10302372"/>
              <a:gd name="connsiteY2" fmla="*/ 2443835 h 2702917"/>
              <a:gd name="connsiteX3" fmla="*/ 2 w 10302372"/>
              <a:gd name="connsiteY3" fmla="*/ 2355976 h 2702917"/>
              <a:gd name="connsiteX0" fmla="*/ 2 w 10302372"/>
              <a:gd name="connsiteY0" fmla="*/ 2355976 h 2702917"/>
              <a:gd name="connsiteX1" fmla="*/ 9169232 w 10302372"/>
              <a:gd name="connsiteY1" fmla="*/ 0 h 2702917"/>
              <a:gd name="connsiteX2" fmla="*/ 9145999 w 10302372"/>
              <a:gd name="connsiteY2" fmla="*/ 2443835 h 2702917"/>
              <a:gd name="connsiteX3" fmla="*/ 2 w 10302372"/>
              <a:gd name="connsiteY3" fmla="*/ 2355976 h 2702917"/>
              <a:gd name="connsiteX0" fmla="*/ 1 w 10359948"/>
              <a:gd name="connsiteY0" fmla="*/ 2534080 h 2803153"/>
              <a:gd name="connsiteX1" fmla="*/ 9223441 w 10359948"/>
              <a:gd name="connsiteY1" fmla="*/ 0 h 2803153"/>
              <a:gd name="connsiteX2" fmla="*/ 9200208 w 10359948"/>
              <a:gd name="connsiteY2" fmla="*/ 2443835 h 2803153"/>
              <a:gd name="connsiteX3" fmla="*/ 1 w 10359948"/>
              <a:gd name="connsiteY3" fmla="*/ 2534080 h 2803153"/>
              <a:gd name="connsiteX0" fmla="*/ 2 w 10302373"/>
              <a:gd name="connsiteY0" fmla="*/ 2371463 h 2710654"/>
              <a:gd name="connsiteX1" fmla="*/ 9169233 w 10302373"/>
              <a:gd name="connsiteY1" fmla="*/ 0 h 2710654"/>
              <a:gd name="connsiteX2" fmla="*/ 9146000 w 10302373"/>
              <a:gd name="connsiteY2" fmla="*/ 2443835 h 2710654"/>
              <a:gd name="connsiteX3" fmla="*/ 2 w 10302373"/>
              <a:gd name="connsiteY3" fmla="*/ 2371463 h 2710654"/>
              <a:gd name="connsiteX0" fmla="*/ 22101 w 10324472"/>
              <a:gd name="connsiteY0" fmla="*/ 2371463 h 2601940"/>
              <a:gd name="connsiteX1" fmla="*/ 9191332 w 10324472"/>
              <a:gd name="connsiteY1" fmla="*/ 0 h 2601940"/>
              <a:gd name="connsiteX2" fmla="*/ 9168099 w 10324472"/>
              <a:gd name="connsiteY2" fmla="*/ 2443835 h 2601940"/>
              <a:gd name="connsiteX3" fmla="*/ 22101 w 10324472"/>
              <a:gd name="connsiteY3" fmla="*/ 2371463 h 2601940"/>
              <a:gd name="connsiteX0" fmla="*/ 454248 w 10756619"/>
              <a:gd name="connsiteY0" fmla="*/ 2371463 h 2635640"/>
              <a:gd name="connsiteX1" fmla="*/ 9623479 w 10756619"/>
              <a:gd name="connsiteY1" fmla="*/ 0 h 2635640"/>
              <a:gd name="connsiteX2" fmla="*/ 9600246 w 10756619"/>
              <a:gd name="connsiteY2" fmla="*/ 2443835 h 2635640"/>
              <a:gd name="connsiteX3" fmla="*/ 2243166 w 10756619"/>
              <a:gd name="connsiteY3" fmla="*/ 2466974 h 2635640"/>
              <a:gd name="connsiteX4" fmla="*/ 454248 w 10756619"/>
              <a:gd name="connsiteY4" fmla="*/ 2371463 h 2635640"/>
              <a:gd name="connsiteX0" fmla="*/ 1153431 w 11456764"/>
              <a:gd name="connsiteY0" fmla="*/ 2371463 h 2641277"/>
              <a:gd name="connsiteX1" fmla="*/ 10322662 w 11456764"/>
              <a:gd name="connsiteY1" fmla="*/ 0 h 2641277"/>
              <a:gd name="connsiteX2" fmla="*/ 10299429 w 11456764"/>
              <a:gd name="connsiteY2" fmla="*/ 2443835 h 2641277"/>
              <a:gd name="connsiteX3" fmla="*/ 1137944 w 11456764"/>
              <a:gd name="connsiteY3" fmla="*/ 2482461 h 2641277"/>
              <a:gd name="connsiteX4" fmla="*/ 1153431 w 11456764"/>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482461"/>
              <a:gd name="connsiteX1" fmla="*/ 9184718 w 10318820"/>
              <a:gd name="connsiteY1" fmla="*/ 0 h 2482461"/>
              <a:gd name="connsiteX2" fmla="*/ 9161485 w 10318820"/>
              <a:gd name="connsiteY2" fmla="*/ 2443835 h 2482461"/>
              <a:gd name="connsiteX3" fmla="*/ 0 w 10318820"/>
              <a:gd name="connsiteY3" fmla="*/ 2482461 h 2482461"/>
              <a:gd name="connsiteX4" fmla="*/ 15487 w 10318820"/>
              <a:gd name="connsiteY4" fmla="*/ 2371463 h 2482461"/>
              <a:gd name="connsiteX0" fmla="*/ 15487 w 10252186"/>
              <a:gd name="connsiteY0" fmla="*/ 2371463 h 2482461"/>
              <a:gd name="connsiteX1" fmla="*/ 9184718 w 10252186"/>
              <a:gd name="connsiteY1" fmla="*/ 0 h 2482461"/>
              <a:gd name="connsiteX2" fmla="*/ 9022088 w 10252186"/>
              <a:gd name="connsiteY2" fmla="*/ 2242499 h 2482461"/>
              <a:gd name="connsiteX3" fmla="*/ 0 w 10252186"/>
              <a:gd name="connsiteY3" fmla="*/ 2482461 h 2482461"/>
              <a:gd name="connsiteX4" fmla="*/ 15487 w 10252186"/>
              <a:gd name="connsiteY4" fmla="*/ 2371463 h 2482461"/>
              <a:gd name="connsiteX0" fmla="*/ 15487 w 10311181"/>
              <a:gd name="connsiteY0" fmla="*/ 2371463 h 2482461"/>
              <a:gd name="connsiteX1" fmla="*/ 9184718 w 10311181"/>
              <a:gd name="connsiteY1" fmla="*/ 0 h 2482461"/>
              <a:gd name="connsiteX2" fmla="*/ 9145996 w 10311181"/>
              <a:gd name="connsiteY2" fmla="*/ 2443835 h 2482461"/>
              <a:gd name="connsiteX3" fmla="*/ 0 w 10311181"/>
              <a:gd name="connsiteY3" fmla="*/ 2482461 h 2482461"/>
              <a:gd name="connsiteX4" fmla="*/ 15487 w 10311181"/>
              <a:gd name="connsiteY4" fmla="*/ 2371463 h 2482461"/>
              <a:gd name="connsiteX0" fmla="*/ 15487 w 9184718"/>
              <a:gd name="connsiteY0" fmla="*/ 2371463 h 2482461"/>
              <a:gd name="connsiteX1" fmla="*/ 9184718 w 9184718"/>
              <a:gd name="connsiteY1" fmla="*/ 0 h 2482461"/>
              <a:gd name="connsiteX2" fmla="*/ 9145996 w 9184718"/>
              <a:gd name="connsiteY2" fmla="*/ 2443835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0 w 9215696"/>
              <a:gd name="connsiteY0" fmla="*/ 2371463 h 2482461"/>
              <a:gd name="connsiteX1" fmla="*/ 9215696 w 9215696"/>
              <a:gd name="connsiteY1" fmla="*/ 0 h 2482461"/>
              <a:gd name="connsiteX2" fmla="*/ 9207951 w 9215696"/>
              <a:gd name="connsiteY2" fmla="*/ 2459323 h 2482461"/>
              <a:gd name="connsiteX3" fmla="*/ 30978 w 9215696"/>
              <a:gd name="connsiteY3" fmla="*/ 2482461 h 2482461"/>
              <a:gd name="connsiteX4" fmla="*/ 0 w 9215696"/>
              <a:gd name="connsiteY4" fmla="*/ 2371463 h 2482461"/>
              <a:gd name="connsiteX0" fmla="*/ 0 w 9215696"/>
              <a:gd name="connsiteY0" fmla="*/ 2371463 h 2497949"/>
              <a:gd name="connsiteX1" fmla="*/ 9215696 w 9215696"/>
              <a:gd name="connsiteY1" fmla="*/ 0 h 2497949"/>
              <a:gd name="connsiteX2" fmla="*/ 9207951 w 9215696"/>
              <a:gd name="connsiteY2" fmla="*/ 2459323 h 2497949"/>
              <a:gd name="connsiteX3" fmla="*/ 2 w 9215696"/>
              <a:gd name="connsiteY3" fmla="*/ 2497949 h 2497949"/>
              <a:gd name="connsiteX4" fmla="*/ 0 w 9215696"/>
              <a:gd name="connsiteY4" fmla="*/ 2371463 h 2497949"/>
              <a:gd name="connsiteX0" fmla="*/ 0 w 9215696"/>
              <a:gd name="connsiteY0" fmla="*/ 2371463 h 2474718"/>
              <a:gd name="connsiteX1" fmla="*/ 9215696 w 9215696"/>
              <a:gd name="connsiteY1" fmla="*/ 0 h 2474718"/>
              <a:gd name="connsiteX2" fmla="*/ 9207951 w 9215696"/>
              <a:gd name="connsiteY2" fmla="*/ 2459323 h 2474718"/>
              <a:gd name="connsiteX3" fmla="*/ 30979 w 9215696"/>
              <a:gd name="connsiteY3" fmla="*/ 2474718 h 2474718"/>
              <a:gd name="connsiteX4" fmla="*/ 0 w 9215696"/>
              <a:gd name="connsiteY4" fmla="*/ 2371463 h 2474718"/>
              <a:gd name="connsiteX0" fmla="*/ 0 w 9208117"/>
              <a:gd name="connsiteY0" fmla="*/ 2371463 h 2474718"/>
              <a:gd name="connsiteX1" fmla="*/ 9184719 w 9208117"/>
              <a:gd name="connsiteY1" fmla="*/ 0 h 2474718"/>
              <a:gd name="connsiteX2" fmla="*/ 9207951 w 9208117"/>
              <a:gd name="connsiteY2" fmla="*/ 2459323 h 2474718"/>
              <a:gd name="connsiteX3" fmla="*/ 30979 w 9208117"/>
              <a:gd name="connsiteY3" fmla="*/ 2474718 h 2474718"/>
              <a:gd name="connsiteX4" fmla="*/ 0 w 9208117"/>
              <a:gd name="connsiteY4" fmla="*/ 2371463 h 2474718"/>
              <a:gd name="connsiteX0" fmla="*/ 0 w 9184719"/>
              <a:gd name="connsiteY0" fmla="*/ 2371463 h 2474718"/>
              <a:gd name="connsiteX1" fmla="*/ 9184719 w 9184719"/>
              <a:gd name="connsiteY1" fmla="*/ 0 h 2474718"/>
              <a:gd name="connsiteX2" fmla="*/ 9115020 w 9184719"/>
              <a:gd name="connsiteY2" fmla="*/ 2381886 h 2474718"/>
              <a:gd name="connsiteX3" fmla="*/ 30979 w 9184719"/>
              <a:gd name="connsiteY3" fmla="*/ 2474718 h 2474718"/>
              <a:gd name="connsiteX4" fmla="*/ 0 w 9184719"/>
              <a:gd name="connsiteY4" fmla="*/ 2371463 h 2474718"/>
              <a:gd name="connsiteX0" fmla="*/ 0 w 9184719"/>
              <a:gd name="connsiteY0" fmla="*/ 2371463 h 2474718"/>
              <a:gd name="connsiteX1" fmla="*/ 9184719 w 9184719"/>
              <a:gd name="connsiteY1" fmla="*/ 0 h 2474718"/>
              <a:gd name="connsiteX2" fmla="*/ 9169230 w 9184719"/>
              <a:gd name="connsiteY2" fmla="*/ 2451580 h 2474718"/>
              <a:gd name="connsiteX3" fmla="*/ 30979 w 9184719"/>
              <a:gd name="connsiteY3" fmla="*/ 2474718 h 2474718"/>
              <a:gd name="connsiteX4" fmla="*/ 0 w 9184719"/>
              <a:gd name="connsiteY4" fmla="*/ 2371463 h 2474718"/>
              <a:gd name="connsiteX0" fmla="*/ 0 w 9167786"/>
              <a:gd name="connsiteY0" fmla="*/ 2375696 h 2474718"/>
              <a:gd name="connsiteX1" fmla="*/ 9167786 w 9167786"/>
              <a:gd name="connsiteY1" fmla="*/ 0 h 2474718"/>
              <a:gd name="connsiteX2" fmla="*/ 9152297 w 9167786"/>
              <a:gd name="connsiteY2" fmla="*/ 2451580 h 2474718"/>
              <a:gd name="connsiteX3" fmla="*/ 14046 w 9167786"/>
              <a:gd name="connsiteY3" fmla="*/ 2474718 h 2474718"/>
              <a:gd name="connsiteX4" fmla="*/ 0 w 9167786"/>
              <a:gd name="connsiteY4" fmla="*/ 2375696 h 2474718"/>
              <a:gd name="connsiteX0" fmla="*/ 2887 w 9170673"/>
              <a:gd name="connsiteY0" fmla="*/ 2375696 h 2474718"/>
              <a:gd name="connsiteX1" fmla="*/ 9170673 w 9170673"/>
              <a:gd name="connsiteY1" fmla="*/ 0 h 2474718"/>
              <a:gd name="connsiteX2" fmla="*/ 9155184 w 9170673"/>
              <a:gd name="connsiteY2" fmla="*/ 2451580 h 2474718"/>
              <a:gd name="connsiteX3" fmla="*/ 0 w 9170673"/>
              <a:gd name="connsiteY3" fmla="*/ 2474718 h 2474718"/>
              <a:gd name="connsiteX4" fmla="*/ 2887 w 9170673"/>
              <a:gd name="connsiteY4" fmla="*/ 2375696 h 2474718"/>
              <a:gd name="connsiteX0" fmla="*/ 2887 w 9170673"/>
              <a:gd name="connsiteY0" fmla="*/ 2375696 h 2457785"/>
              <a:gd name="connsiteX1" fmla="*/ 9170673 w 9170673"/>
              <a:gd name="connsiteY1" fmla="*/ 0 h 2457785"/>
              <a:gd name="connsiteX2" fmla="*/ 9155184 w 9170673"/>
              <a:gd name="connsiteY2" fmla="*/ 2451580 h 2457785"/>
              <a:gd name="connsiteX3" fmla="*/ 0 w 9170673"/>
              <a:gd name="connsiteY3" fmla="*/ 2457785 h 2457785"/>
              <a:gd name="connsiteX4" fmla="*/ 2887 w 9170673"/>
              <a:gd name="connsiteY4" fmla="*/ 2375696 h 2457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70673" h="2457785">
                <a:moveTo>
                  <a:pt x="2887" y="2375696"/>
                </a:moveTo>
                <a:cubicBezTo>
                  <a:pt x="23548" y="2372367"/>
                  <a:pt x="7344315" y="2502055"/>
                  <a:pt x="9170673" y="0"/>
                </a:cubicBezTo>
                <a:cubicBezTo>
                  <a:pt x="9168091" y="819774"/>
                  <a:pt x="9157766" y="1631806"/>
                  <a:pt x="9155184" y="2451580"/>
                </a:cubicBezTo>
                <a:lnTo>
                  <a:pt x="0" y="2457785"/>
                </a:lnTo>
                <a:cubicBezTo>
                  <a:pt x="-1" y="2415623"/>
                  <a:pt x="2888" y="2417858"/>
                  <a:pt x="2887" y="2375696"/>
                </a:cubicBezTo>
                <a:close/>
              </a:path>
            </a:pathLst>
          </a:cu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791463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p:bg>
      <p:bgPr>
        <a:solidFill>
          <a:srgbClr val="1E5C90"/>
        </a:solidFill>
        <a:effectLst/>
      </p:bgPr>
    </p:bg>
    <p:spTree>
      <p:nvGrpSpPr>
        <p:cNvPr id="1" name=""/>
        <p:cNvGrpSpPr/>
        <p:nvPr/>
      </p:nvGrpSpPr>
      <p:grpSpPr>
        <a:xfrm>
          <a:off x="0" y="0"/>
          <a:ext cx="0" cy="0"/>
          <a:chOff x="0" y="0"/>
          <a:chExt cx="0" cy="0"/>
        </a:xfrm>
      </p:grpSpPr>
      <p:sp>
        <p:nvSpPr>
          <p:cNvPr id="13" name="Freeform 12"/>
          <p:cNvSpPr/>
          <p:nvPr userDrawn="1"/>
        </p:nvSpPr>
        <p:spPr>
          <a:xfrm flipH="1" flipV="1">
            <a:off x="-1" y="-24487"/>
            <a:ext cx="9138586" cy="2515079"/>
          </a:xfrm>
          <a:custGeom>
            <a:avLst/>
            <a:gdLst>
              <a:gd name="connsiteX0" fmla="*/ 0 w 10289745"/>
              <a:gd name="connsiteY0" fmla="*/ 2348314 h 2694297"/>
              <a:gd name="connsiteX1" fmla="*/ 9145997 w 10289745"/>
              <a:gd name="connsiteY1" fmla="*/ 81 h 2694297"/>
              <a:gd name="connsiteX2" fmla="*/ 9145997 w 10289745"/>
              <a:gd name="connsiteY2" fmla="*/ 2436173 h 2694297"/>
              <a:gd name="connsiteX3" fmla="*/ 0 w 10289745"/>
              <a:gd name="connsiteY3" fmla="*/ 2348314 h 2694297"/>
              <a:gd name="connsiteX0" fmla="*/ 0 w 10289745"/>
              <a:gd name="connsiteY0" fmla="*/ 2348233 h 2694216"/>
              <a:gd name="connsiteX1" fmla="*/ 9145997 w 10289745"/>
              <a:gd name="connsiteY1" fmla="*/ 0 h 2694216"/>
              <a:gd name="connsiteX2" fmla="*/ 9145997 w 10289745"/>
              <a:gd name="connsiteY2" fmla="*/ 2436092 h 2694216"/>
              <a:gd name="connsiteX3" fmla="*/ 0 w 10289745"/>
              <a:gd name="connsiteY3" fmla="*/ 2348233 h 2694216"/>
              <a:gd name="connsiteX0" fmla="*/ 0 w 10289745"/>
              <a:gd name="connsiteY0" fmla="*/ 2348233 h 2694216"/>
              <a:gd name="connsiteX1" fmla="*/ 9145997 w 10289745"/>
              <a:gd name="connsiteY1" fmla="*/ 0 h 2694216"/>
              <a:gd name="connsiteX2" fmla="*/ 9145997 w 10289745"/>
              <a:gd name="connsiteY2" fmla="*/ 2436092 h 2694216"/>
              <a:gd name="connsiteX3" fmla="*/ 0 w 10289745"/>
              <a:gd name="connsiteY3" fmla="*/ 2348233 h 2694216"/>
              <a:gd name="connsiteX0" fmla="*/ 2 w 10271923"/>
              <a:gd name="connsiteY0" fmla="*/ 1961048 h 2259210"/>
              <a:gd name="connsiteX1" fmla="*/ 9115022 w 10271923"/>
              <a:gd name="connsiteY1" fmla="*/ 0 h 2259210"/>
              <a:gd name="connsiteX2" fmla="*/ 9145999 w 10271923"/>
              <a:gd name="connsiteY2" fmla="*/ 2048907 h 2259210"/>
              <a:gd name="connsiteX3" fmla="*/ 2 w 10271923"/>
              <a:gd name="connsiteY3" fmla="*/ 1961048 h 2259210"/>
              <a:gd name="connsiteX0" fmla="*/ 2 w 10302372"/>
              <a:gd name="connsiteY0" fmla="*/ 2355976 h 2702917"/>
              <a:gd name="connsiteX1" fmla="*/ 9169232 w 10302372"/>
              <a:gd name="connsiteY1" fmla="*/ 0 h 2702917"/>
              <a:gd name="connsiteX2" fmla="*/ 9145999 w 10302372"/>
              <a:gd name="connsiteY2" fmla="*/ 2443835 h 2702917"/>
              <a:gd name="connsiteX3" fmla="*/ 2 w 10302372"/>
              <a:gd name="connsiteY3" fmla="*/ 2355976 h 2702917"/>
              <a:gd name="connsiteX0" fmla="*/ 2 w 10302372"/>
              <a:gd name="connsiteY0" fmla="*/ 2355976 h 2702917"/>
              <a:gd name="connsiteX1" fmla="*/ 9169232 w 10302372"/>
              <a:gd name="connsiteY1" fmla="*/ 0 h 2702917"/>
              <a:gd name="connsiteX2" fmla="*/ 9145999 w 10302372"/>
              <a:gd name="connsiteY2" fmla="*/ 2443835 h 2702917"/>
              <a:gd name="connsiteX3" fmla="*/ 2 w 10302372"/>
              <a:gd name="connsiteY3" fmla="*/ 2355976 h 2702917"/>
              <a:gd name="connsiteX0" fmla="*/ 2 w 10302372"/>
              <a:gd name="connsiteY0" fmla="*/ 2355976 h 2702917"/>
              <a:gd name="connsiteX1" fmla="*/ 9169232 w 10302372"/>
              <a:gd name="connsiteY1" fmla="*/ 0 h 2702917"/>
              <a:gd name="connsiteX2" fmla="*/ 9145999 w 10302372"/>
              <a:gd name="connsiteY2" fmla="*/ 2443835 h 2702917"/>
              <a:gd name="connsiteX3" fmla="*/ 2 w 10302372"/>
              <a:gd name="connsiteY3" fmla="*/ 2355976 h 2702917"/>
              <a:gd name="connsiteX0" fmla="*/ 1 w 10359948"/>
              <a:gd name="connsiteY0" fmla="*/ 2534080 h 2803153"/>
              <a:gd name="connsiteX1" fmla="*/ 9223441 w 10359948"/>
              <a:gd name="connsiteY1" fmla="*/ 0 h 2803153"/>
              <a:gd name="connsiteX2" fmla="*/ 9200208 w 10359948"/>
              <a:gd name="connsiteY2" fmla="*/ 2443835 h 2803153"/>
              <a:gd name="connsiteX3" fmla="*/ 1 w 10359948"/>
              <a:gd name="connsiteY3" fmla="*/ 2534080 h 2803153"/>
              <a:gd name="connsiteX0" fmla="*/ 2 w 10302373"/>
              <a:gd name="connsiteY0" fmla="*/ 2371463 h 2710654"/>
              <a:gd name="connsiteX1" fmla="*/ 9169233 w 10302373"/>
              <a:gd name="connsiteY1" fmla="*/ 0 h 2710654"/>
              <a:gd name="connsiteX2" fmla="*/ 9146000 w 10302373"/>
              <a:gd name="connsiteY2" fmla="*/ 2443835 h 2710654"/>
              <a:gd name="connsiteX3" fmla="*/ 2 w 10302373"/>
              <a:gd name="connsiteY3" fmla="*/ 2371463 h 2710654"/>
              <a:gd name="connsiteX0" fmla="*/ 22101 w 10324472"/>
              <a:gd name="connsiteY0" fmla="*/ 2371463 h 2601940"/>
              <a:gd name="connsiteX1" fmla="*/ 9191332 w 10324472"/>
              <a:gd name="connsiteY1" fmla="*/ 0 h 2601940"/>
              <a:gd name="connsiteX2" fmla="*/ 9168099 w 10324472"/>
              <a:gd name="connsiteY2" fmla="*/ 2443835 h 2601940"/>
              <a:gd name="connsiteX3" fmla="*/ 22101 w 10324472"/>
              <a:gd name="connsiteY3" fmla="*/ 2371463 h 2601940"/>
              <a:gd name="connsiteX0" fmla="*/ 454248 w 10756619"/>
              <a:gd name="connsiteY0" fmla="*/ 2371463 h 2635640"/>
              <a:gd name="connsiteX1" fmla="*/ 9623479 w 10756619"/>
              <a:gd name="connsiteY1" fmla="*/ 0 h 2635640"/>
              <a:gd name="connsiteX2" fmla="*/ 9600246 w 10756619"/>
              <a:gd name="connsiteY2" fmla="*/ 2443835 h 2635640"/>
              <a:gd name="connsiteX3" fmla="*/ 2243166 w 10756619"/>
              <a:gd name="connsiteY3" fmla="*/ 2466974 h 2635640"/>
              <a:gd name="connsiteX4" fmla="*/ 454248 w 10756619"/>
              <a:gd name="connsiteY4" fmla="*/ 2371463 h 2635640"/>
              <a:gd name="connsiteX0" fmla="*/ 1153431 w 11456764"/>
              <a:gd name="connsiteY0" fmla="*/ 2371463 h 2641277"/>
              <a:gd name="connsiteX1" fmla="*/ 10322662 w 11456764"/>
              <a:gd name="connsiteY1" fmla="*/ 0 h 2641277"/>
              <a:gd name="connsiteX2" fmla="*/ 10299429 w 11456764"/>
              <a:gd name="connsiteY2" fmla="*/ 2443835 h 2641277"/>
              <a:gd name="connsiteX3" fmla="*/ 1137944 w 11456764"/>
              <a:gd name="connsiteY3" fmla="*/ 2482461 h 2641277"/>
              <a:gd name="connsiteX4" fmla="*/ 1153431 w 11456764"/>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482461"/>
              <a:gd name="connsiteX1" fmla="*/ 9184718 w 10318820"/>
              <a:gd name="connsiteY1" fmla="*/ 0 h 2482461"/>
              <a:gd name="connsiteX2" fmla="*/ 9161485 w 10318820"/>
              <a:gd name="connsiteY2" fmla="*/ 2443835 h 2482461"/>
              <a:gd name="connsiteX3" fmla="*/ 0 w 10318820"/>
              <a:gd name="connsiteY3" fmla="*/ 2482461 h 2482461"/>
              <a:gd name="connsiteX4" fmla="*/ 15487 w 10318820"/>
              <a:gd name="connsiteY4" fmla="*/ 2371463 h 2482461"/>
              <a:gd name="connsiteX0" fmla="*/ 15487 w 10252186"/>
              <a:gd name="connsiteY0" fmla="*/ 2371463 h 2482461"/>
              <a:gd name="connsiteX1" fmla="*/ 9184718 w 10252186"/>
              <a:gd name="connsiteY1" fmla="*/ 0 h 2482461"/>
              <a:gd name="connsiteX2" fmla="*/ 9022088 w 10252186"/>
              <a:gd name="connsiteY2" fmla="*/ 2242499 h 2482461"/>
              <a:gd name="connsiteX3" fmla="*/ 0 w 10252186"/>
              <a:gd name="connsiteY3" fmla="*/ 2482461 h 2482461"/>
              <a:gd name="connsiteX4" fmla="*/ 15487 w 10252186"/>
              <a:gd name="connsiteY4" fmla="*/ 2371463 h 2482461"/>
              <a:gd name="connsiteX0" fmla="*/ 15487 w 10311181"/>
              <a:gd name="connsiteY0" fmla="*/ 2371463 h 2482461"/>
              <a:gd name="connsiteX1" fmla="*/ 9184718 w 10311181"/>
              <a:gd name="connsiteY1" fmla="*/ 0 h 2482461"/>
              <a:gd name="connsiteX2" fmla="*/ 9145996 w 10311181"/>
              <a:gd name="connsiteY2" fmla="*/ 2443835 h 2482461"/>
              <a:gd name="connsiteX3" fmla="*/ 0 w 10311181"/>
              <a:gd name="connsiteY3" fmla="*/ 2482461 h 2482461"/>
              <a:gd name="connsiteX4" fmla="*/ 15487 w 10311181"/>
              <a:gd name="connsiteY4" fmla="*/ 2371463 h 2482461"/>
              <a:gd name="connsiteX0" fmla="*/ 15487 w 9184718"/>
              <a:gd name="connsiteY0" fmla="*/ 2371463 h 2482461"/>
              <a:gd name="connsiteX1" fmla="*/ 9184718 w 9184718"/>
              <a:gd name="connsiteY1" fmla="*/ 0 h 2482461"/>
              <a:gd name="connsiteX2" fmla="*/ 9145996 w 9184718"/>
              <a:gd name="connsiteY2" fmla="*/ 2443835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0 w 9215696"/>
              <a:gd name="connsiteY0" fmla="*/ 2371463 h 2482461"/>
              <a:gd name="connsiteX1" fmla="*/ 9215696 w 9215696"/>
              <a:gd name="connsiteY1" fmla="*/ 0 h 2482461"/>
              <a:gd name="connsiteX2" fmla="*/ 9207951 w 9215696"/>
              <a:gd name="connsiteY2" fmla="*/ 2459323 h 2482461"/>
              <a:gd name="connsiteX3" fmla="*/ 30978 w 9215696"/>
              <a:gd name="connsiteY3" fmla="*/ 2482461 h 2482461"/>
              <a:gd name="connsiteX4" fmla="*/ 0 w 9215696"/>
              <a:gd name="connsiteY4" fmla="*/ 2371463 h 2482461"/>
              <a:gd name="connsiteX0" fmla="*/ 0 w 9215696"/>
              <a:gd name="connsiteY0" fmla="*/ 2371463 h 2497949"/>
              <a:gd name="connsiteX1" fmla="*/ 9215696 w 9215696"/>
              <a:gd name="connsiteY1" fmla="*/ 0 h 2497949"/>
              <a:gd name="connsiteX2" fmla="*/ 9207951 w 9215696"/>
              <a:gd name="connsiteY2" fmla="*/ 2459323 h 2497949"/>
              <a:gd name="connsiteX3" fmla="*/ 2 w 9215696"/>
              <a:gd name="connsiteY3" fmla="*/ 2497949 h 2497949"/>
              <a:gd name="connsiteX4" fmla="*/ 0 w 9215696"/>
              <a:gd name="connsiteY4" fmla="*/ 2371463 h 2497949"/>
              <a:gd name="connsiteX0" fmla="*/ 0 w 9215696"/>
              <a:gd name="connsiteY0" fmla="*/ 2371463 h 2474718"/>
              <a:gd name="connsiteX1" fmla="*/ 9215696 w 9215696"/>
              <a:gd name="connsiteY1" fmla="*/ 0 h 2474718"/>
              <a:gd name="connsiteX2" fmla="*/ 9207951 w 9215696"/>
              <a:gd name="connsiteY2" fmla="*/ 2459323 h 2474718"/>
              <a:gd name="connsiteX3" fmla="*/ 30979 w 9215696"/>
              <a:gd name="connsiteY3" fmla="*/ 2474718 h 2474718"/>
              <a:gd name="connsiteX4" fmla="*/ 0 w 9215696"/>
              <a:gd name="connsiteY4" fmla="*/ 2371463 h 2474718"/>
              <a:gd name="connsiteX0" fmla="*/ 0 w 9208117"/>
              <a:gd name="connsiteY0" fmla="*/ 2371463 h 2474718"/>
              <a:gd name="connsiteX1" fmla="*/ 9184719 w 9208117"/>
              <a:gd name="connsiteY1" fmla="*/ 0 h 2474718"/>
              <a:gd name="connsiteX2" fmla="*/ 9207951 w 9208117"/>
              <a:gd name="connsiteY2" fmla="*/ 2459323 h 2474718"/>
              <a:gd name="connsiteX3" fmla="*/ 30979 w 9208117"/>
              <a:gd name="connsiteY3" fmla="*/ 2474718 h 2474718"/>
              <a:gd name="connsiteX4" fmla="*/ 0 w 9208117"/>
              <a:gd name="connsiteY4" fmla="*/ 2371463 h 2474718"/>
              <a:gd name="connsiteX0" fmla="*/ 0 w 9184719"/>
              <a:gd name="connsiteY0" fmla="*/ 2371463 h 2474718"/>
              <a:gd name="connsiteX1" fmla="*/ 9184719 w 9184719"/>
              <a:gd name="connsiteY1" fmla="*/ 0 h 2474718"/>
              <a:gd name="connsiteX2" fmla="*/ 9115020 w 9184719"/>
              <a:gd name="connsiteY2" fmla="*/ 2381886 h 2474718"/>
              <a:gd name="connsiteX3" fmla="*/ 30979 w 9184719"/>
              <a:gd name="connsiteY3" fmla="*/ 2474718 h 2474718"/>
              <a:gd name="connsiteX4" fmla="*/ 0 w 9184719"/>
              <a:gd name="connsiteY4" fmla="*/ 2371463 h 2474718"/>
              <a:gd name="connsiteX0" fmla="*/ 0 w 9184719"/>
              <a:gd name="connsiteY0" fmla="*/ 2371463 h 2474718"/>
              <a:gd name="connsiteX1" fmla="*/ 9184719 w 9184719"/>
              <a:gd name="connsiteY1" fmla="*/ 0 h 2474718"/>
              <a:gd name="connsiteX2" fmla="*/ 9169230 w 9184719"/>
              <a:gd name="connsiteY2" fmla="*/ 2451580 h 2474718"/>
              <a:gd name="connsiteX3" fmla="*/ 30979 w 9184719"/>
              <a:gd name="connsiteY3" fmla="*/ 2474718 h 2474718"/>
              <a:gd name="connsiteX4" fmla="*/ 0 w 9184719"/>
              <a:gd name="connsiteY4" fmla="*/ 2371463 h 2474718"/>
              <a:gd name="connsiteX0" fmla="*/ 0 w 9167786"/>
              <a:gd name="connsiteY0" fmla="*/ 2375696 h 2474718"/>
              <a:gd name="connsiteX1" fmla="*/ 9167786 w 9167786"/>
              <a:gd name="connsiteY1" fmla="*/ 0 h 2474718"/>
              <a:gd name="connsiteX2" fmla="*/ 9152297 w 9167786"/>
              <a:gd name="connsiteY2" fmla="*/ 2451580 h 2474718"/>
              <a:gd name="connsiteX3" fmla="*/ 14046 w 9167786"/>
              <a:gd name="connsiteY3" fmla="*/ 2474718 h 2474718"/>
              <a:gd name="connsiteX4" fmla="*/ 0 w 9167786"/>
              <a:gd name="connsiteY4" fmla="*/ 2375696 h 2474718"/>
              <a:gd name="connsiteX0" fmla="*/ 2887 w 9170673"/>
              <a:gd name="connsiteY0" fmla="*/ 2375696 h 2474718"/>
              <a:gd name="connsiteX1" fmla="*/ 9170673 w 9170673"/>
              <a:gd name="connsiteY1" fmla="*/ 0 h 2474718"/>
              <a:gd name="connsiteX2" fmla="*/ 9155184 w 9170673"/>
              <a:gd name="connsiteY2" fmla="*/ 2451580 h 2474718"/>
              <a:gd name="connsiteX3" fmla="*/ 0 w 9170673"/>
              <a:gd name="connsiteY3" fmla="*/ 2474718 h 2474718"/>
              <a:gd name="connsiteX4" fmla="*/ 2887 w 9170673"/>
              <a:gd name="connsiteY4" fmla="*/ 2375696 h 2474718"/>
              <a:gd name="connsiteX0" fmla="*/ 2887 w 9170673"/>
              <a:gd name="connsiteY0" fmla="*/ 2375696 h 2457785"/>
              <a:gd name="connsiteX1" fmla="*/ 9170673 w 9170673"/>
              <a:gd name="connsiteY1" fmla="*/ 0 h 2457785"/>
              <a:gd name="connsiteX2" fmla="*/ 9155184 w 9170673"/>
              <a:gd name="connsiteY2" fmla="*/ 2451580 h 2457785"/>
              <a:gd name="connsiteX3" fmla="*/ 0 w 9170673"/>
              <a:gd name="connsiteY3" fmla="*/ 2457785 h 2457785"/>
              <a:gd name="connsiteX4" fmla="*/ 2887 w 9170673"/>
              <a:gd name="connsiteY4" fmla="*/ 2375696 h 2457785"/>
              <a:gd name="connsiteX0" fmla="*/ 2887 w 9170673"/>
              <a:gd name="connsiteY0" fmla="*/ 2375696 h 2508024"/>
              <a:gd name="connsiteX1" fmla="*/ 9170673 w 9170673"/>
              <a:gd name="connsiteY1" fmla="*/ 0 h 2508024"/>
              <a:gd name="connsiteX2" fmla="*/ 9169295 w 9170673"/>
              <a:gd name="connsiteY2" fmla="*/ 2508024 h 2508024"/>
              <a:gd name="connsiteX3" fmla="*/ 0 w 9170673"/>
              <a:gd name="connsiteY3" fmla="*/ 2457785 h 2508024"/>
              <a:gd name="connsiteX4" fmla="*/ 2887 w 9170673"/>
              <a:gd name="connsiteY4" fmla="*/ 2375696 h 2508024"/>
              <a:gd name="connsiteX0" fmla="*/ 0 w 9167786"/>
              <a:gd name="connsiteY0" fmla="*/ 2375696 h 2508024"/>
              <a:gd name="connsiteX1" fmla="*/ 9167786 w 9167786"/>
              <a:gd name="connsiteY1" fmla="*/ 0 h 2508024"/>
              <a:gd name="connsiteX2" fmla="*/ 9166408 w 9167786"/>
              <a:gd name="connsiteY2" fmla="*/ 2508024 h 2508024"/>
              <a:gd name="connsiteX3" fmla="*/ 4169 w 9167786"/>
              <a:gd name="connsiteY3" fmla="*/ 2500118 h 2508024"/>
              <a:gd name="connsiteX4" fmla="*/ 0 w 9167786"/>
              <a:gd name="connsiteY4" fmla="*/ 2375696 h 2508024"/>
              <a:gd name="connsiteX0" fmla="*/ 0 w 9166452"/>
              <a:gd name="connsiteY0" fmla="*/ 2375696 h 2508024"/>
              <a:gd name="connsiteX1" fmla="*/ 9061952 w 9166452"/>
              <a:gd name="connsiteY1" fmla="*/ 0 h 2508024"/>
              <a:gd name="connsiteX2" fmla="*/ 9166408 w 9166452"/>
              <a:gd name="connsiteY2" fmla="*/ 2508024 h 2508024"/>
              <a:gd name="connsiteX3" fmla="*/ 4169 w 9166452"/>
              <a:gd name="connsiteY3" fmla="*/ 2500118 h 2508024"/>
              <a:gd name="connsiteX4" fmla="*/ 0 w 9166452"/>
              <a:gd name="connsiteY4" fmla="*/ 2375696 h 2508024"/>
              <a:gd name="connsiteX0" fmla="*/ 0 w 9166808"/>
              <a:gd name="connsiteY0" fmla="*/ 2382751 h 2515079"/>
              <a:gd name="connsiteX1" fmla="*/ 9160729 w 9166808"/>
              <a:gd name="connsiteY1" fmla="*/ 0 h 2515079"/>
              <a:gd name="connsiteX2" fmla="*/ 9166408 w 9166808"/>
              <a:gd name="connsiteY2" fmla="*/ 2515079 h 2515079"/>
              <a:gd name="connsiteX3" fmla="*/ 4169 w 9166808"/>
              <a:gd name="connsiteY3" fmla="*/ 2507173 h 2515079"/>
              <a:gd name="connsiteX4" fmla="*/ 0 w 9166808"/>
              <a:gd name="connsiteY4" fmla="*/ 2382751 h 2515079"/>
              <a:gd name="connsiteX0" fmla="*/ 9943 w 9162640"/>
              <a:gd name="connsiteY0" fmla="*/ 2382751 h 2515079"/>
              <a:gd name="connsiteX1" fmla="*/ 9156561 w 9162640"/>
              <a:gd name="connsiteY1" fmla="*/ 0 h 2515079"/>
              <a:gd name="connsiteX2" fmla="*/ 9162240 w 9162640"/>
              <a:gd name="connsiteY2" fmla="*/ 2515079 h 2515079"/>
              <a:gd name="connsiteX3" fmla="*/ 1 w 9162640"/>
              <a:gd name="connsiteY3" fmla="*/ 2507173 h 2515079"/>
              <a:gd name="connsiteX4" fmla="*/ 9943 w 9162640"/>
              <a:gd name="connsiteY4" fmla="*/ 2382751 h 2515079"/>
              <a:gd name="connsiteX0" fmla="*/ 0 w 9152697"/>
              <a:gd name="connsiteY0" fmla="*/ 2382751 h 2515079"/>
              <a:gd name="connsiteX1" fmla="*/ 9146618 w 9152697"/>
              <a:gd name="connsiteY1" fmla="*/ 0 h 2515079"/>
              <a:gd name="connsiteX2" fmla="*/ 9152297 w 9152697"/>
              <a:gd name="connsiteY2" fmla="*/ 2515079 h 2515079"/>
              <a:gd name="connsiteX3" fmla="*/ 187614 w 9152697"/>
              <a:gd name="connsiteY3" fmla="*/ 2507173 h 2515079"/>
              <a:gd name="connsiteX4" fmla="*/ 0 w 9152697"/>
              <a:gd name="connsiteY4" fmla="*/ 2382751 h 2515079"/>
              <a:gd name="connsiteX0" fmla="*/ 0 w 9068030"/>
              <a:gd name="connsiteY0" fmla="*/ 2382751 h 2515079"/>
              <a:gd name="connsiteX1" fmla="*/ 9061951 w 9068030"/>
              <a:gd name="connsiteY1" fmla="*/ 0 h 2515079"/>
              <a:gd name="connsiteX2" fmla="*/ 9067630 w 9068030"/>
              <a:gd name="connsiteY2" fmla="*/ 2515079 h 2515079"/>
              <a:gd name="connsiteX3" fmla="*/ 102947 w 9068030"/>
              <a:gd name="connsiteY3" fmla="*/ 2507173 h 2515079"/>
              <a:gd name="connsiteX4" fmla="*/ 0 w 9068030"/>
              <a:gd name="connsiteY4" fmla="*/ 2382751 h 2515079"/>
              <a:gd name="connsiteX0" fmla="*/ 0 w 9138586"/>
              <a:gd name="connsiteY0" fmla="*/ 2382751 h 2515079"/>
              <a:gd name="connsiteX1" fmla="*/ 9132507 w 9138586"/>
              <a:gd name="connsiteY1" fmla="*/ 0 h 2515079"/>
              <a:gd name="connsiteX2" fmla="*/ 9138186 w 9138586"/>
              <a:gd name="connsiteY2" fmla="*/ 2515079 h 2515079"/>
              <a:gd name="connsiteX3" fmla="*/ 173503 w 9138586"/>
              <a:gd name="connsiteY3" fmla="*/ 2507173 h 2515079"/>
              <a:gd name="connsiteX4" fmla="*/ 0 w 9138586"/>
              <a:gd name="connsiteY4" fmla="*/ 2382751 h 2515079"/>
              <a:gd name="connsiteX0" fmla="*/ 0 w 9138586"/>
              <a:gd name="connsiteY0" fmla="*/ 2382751 h 2515079"/>
              <a:gd name="connsiteX1" fmla="*/ 9132507 w 9138586"/>
              <a:gd name="connsiteY1" fmla="*/ 0 h 2515079"/>
              <a:gd name="connsiteX2" fmla="*/ 9138186 w 9138586"/>
              <a:gd name="connsiteY2" fmla="*/ 2515079 h 2515079"/>
              <a:gd name="connsiteX3" fmla="*/ 4170 w 9138586"/>
              <a:gd name="connsiteY3" fmla="*/ 2507173 h 2515079"/>
              <a:gd name="connsiteX4" fmla="*/ 0 w 9138586"/>
              <a:gd name="connsiteY4" fmla="*/ 2382751 h 25150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8586" h="2515079">
                <a:moveTo>
                  <a:pt x="0" y="2382751"/>
                </a:moveTo>
                <a:cubicBezTo>
                  <a:pt x="20661" y="2379422"/>
                  <a:pt x="7306149" y="2502055"/>
                  <a:pt x="9132507" y="0"/>
                </a:cubicBezTo>
                <a:cubicBezTo>
                  <a:pt x="9129925" y="819774"/>
                  <a:pt x="9140768" y="1695305"/>
                  <a:pt x="9138186" y="2515079"/>
                </a:cubicBezTo>
                <a:lnTo>
                  <a:pt x="4170" y="2507173"/>
                </a:lnTo>
                <a:cubicBezTo>
                  <a:pt x="4169" y="2465011"/>
                  <a:pt x="1" y="2424913"/>
                  <a:pt x="0" y="2382751"/>
                </a:cubicBezTo>
                <a:close/>
              </a:path>
            </a:pathLst>
          </a:cu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endParaRPr>
          </a:p>
        </p:txBody>
      </p:sp>
      <p:sp>
        <p:nvSpPr>
          <p:cNvPr id="2" name="Title 1"/>
          <p:cNvSpPr>
            <a:spLocks noGrp="1"/>
          </p:cNvSpPr>
          <p:nvPr>
            <p:ph type="title" hasCustomPrompt="1"/>
          </p:nvPr>
        </p:nvSpPr>
        <p:spPr>
          <a:xfrm>
            <a:off x="457199" y="457169"/>
            <a:ext cx="8229600" cy="772250"/>
          </a:xfrm>
        </p:spPr>
        <p:txBody>
          <a:bodyPr anchor="t"/>
          <a:lstStyle>
            <a:lvl1pPr algn="l">
              <a:defRPr sz="4000" b="1" cap="none">
                <a:solidFill>
                  <a:srgbClr val="FFFFFF"/>
                </a:solidFill>
              </a:defRPr>
            </a:lvl1pPr>
          </a:lstStyle>
          <a:p>
            <a:r>
              <a:rPr lang="en-US" dirty="0"/>
              <a:t>Click to edit master title style</a:t>
            </a:r>
          </a:p>
        </p:txBody>
      </p:sp>
      <p:sp>
        <p:nvSpPr>
          <p:cNvPr id="3" name="Text Placeholder 2"/>
          <p:cNvSpPr>
            <a:spLocks noGrp="1"/>
          </p:cNvSpPr>
          <p:nvPr>
            <p:ph type="body" idx="1"/>
          </p:nvPr>
        </p:nvSpPr>
        <p:spPr>
          <a:xfrm>
            <a:off x="457200" y="1415622"/>
            <a:ext cx="8229600" cy="1500187"/>
          </a:xfrm>
        </p:spPr>
        <p:txBody>
          <a:bodyPr anchor="t" anchorCtr="0"/>
          <a:lstStyle>
            <a:lvl1pPr marL="0" indent="0" algn="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Slide Number Placeholder 3"/>
          <p:cNvSpPr>
            <a:spLocks noGrp="1"/>
          </p:cNvSpPr>
          <p:nvPr>
            <p:ph type="sldNum" sz="quarter" idx="10"/>
          </p:nvPr>
        </p:nvSpPr>
        <p:spPr/>
        <p:txBody>
          <a:bodyPr/>
          <a:lstStyle>
            <a:lvl1pPr>
              <a:defRPr>
                <a:solidFill>
                  <a:srgbClr val="FFFFFF"/>
                </a:solidFill>
              </a:defRPr>
            </a:lvl1pPr>
          </a:lstStyle>
          <a:p>
            <a:r>
              <a:rPr lang="en-US" dirty="0"/>
              <a:t>U.S. Department of Commerce | National Oceanic and Atmospheric Administration | NOAA Fisheries | Page </a:t>
            </a:r>
            <a:fld id="{632D3AEB-7CBE-3049-91AC-335C6B4F5BF6}" type="slidenum">
              <a:rPr lang="en-US" smtClean="0"/>
              <a:pPr/>
              <a:t>‹#›</a:t>
            </a:fld>
            <a:endParaRPr lang="en-US" dirty="0"/>
          </a:p>
        </p:txBody>
      </p:sp>
    </p:spTree>
    <p:extLst>
      <p:ext uri="{BB962C8B-B14F-4D97-AF65-F5344CB8AC3E}">
        <p14:creationId xmlns:p14="http://schemas.microsoft.com/office/powerpoint/2010/main" val="7460483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hoto Divider">
    <p:spTree>
      <p:nvGrpSpPr>
        <p:cNvPr id="1" name=""/>
        <p:cNvGrpSpPr/>
        <p:nvPr/>
      </p:nvGrpSpPr>
      <p:grpSpPr>
        <a:xfrm>
          <a:off x="0" y="0"/>
          <a:ext cx="0" cy="0"/>
          <a:chOff x="0" y="0"/>
          <a:chExt cx="0" cy="0"/>
        </a:xfrm>
      </p:grpSpPr>
      <p:sp>
        <p:nvSpPr>
          <p:cNvPr id="13" name="Freeform 12"/>
          <p:cNvSpPr/>
          <p:nvPr userDrawn="1"/>
        </p:nvSpPr>
        <p:spPr>
          <a:xfrm flipH="1" flipV="1">
            <a:off x="-19068" y="-30696"/>
            <a:ext cx="9170673" cy="2457785"/>
          </a:xfrm>
          <a:custGeom>
            <a:avLst/>
            <a:gdLst>
              <a:gd name="connsiteX0" fmla="*/ 0 w 10289745"/>
              <a:gd name="connsiteY0" fmla="*/ 2348314 h 2694297"/>
              <a:gd name="connsiteX1" fmla="*/ 9145997 w 10289745"/>
              <a:gd name="connsiteY1" fmla="*/ 81 h 2694297"/>
              <a:gd name="connsiteX2" fmla="*/ 9145997 w 10289745"/>
              <a:gd name="connsiteY2" fmla="*/ 2436173 h 2694297"/>
              <a:gd name="connsiteX3" fmla="*/ 0 w 10289745"/>
              <a:gd name="connsiteY3" fmla="*/ 2348314 h 2694297"/>
              <a:gd name="connsiteX0" fmla="*/ 0 w 10289745"/>
              <a:gd name="connsiteY0" fmla="*/ 2348233 h 2694216"/>
              <a:gd name="connsiteX1" fmla="*/ 9145997 w 10289745"/>
              <a:gd name="connsiteY1" fmla="*/ 0 h 2694216"/>
              <a:gd name="connsiteX2" fmla="*/ 9145997 w 10289745"/>
              <a:gd name="connsiteY2" fmla="*/ 2436092 h 2694216"/>
              <a:gd name="connsiteX3" fmla="*/ 0 w 10289745"/>
              <a:gd name="connsiteY3" fmla="*/ 2348233 h 2694216"/>
              <a:gd name="connsiteX0" fmla="*/ 0 w 10289745"/>
              <a:gd name="connsiteY0" fmla="*/ 2348233 h 2694216"/>
              <a:gd name="connsiteX1" fmla="*/ 9145997 w 10289745"/>
              <a:gd name="connsiteY1" fmla="*/ 0 h 2694216"/>
              <a:gd name="connsiteX2" fmla="*/ 9145997 w 10289745"/>
              <a:gd name="connsiteY2" fmla="*/ 2436092 h 2694216"/>
              <a:gd name="connsiteX3" fmla="*/ 0 w 10289745"/>
              <a:gd name="connsiteY3" fmla="*/ 2348233 h 2694216"/>
              <a:gd name="connsiteX0" fmla="*/ 2 w 10271923"/>
              <a:gd name="connsiteY0" fmla="*/ 1961048 h 2259210"/>
              <a:gd name="connsiteX1" fmla="*/ 9115022 w 10271923"/>
              <a:gd name="connsiteY1" fmla="*/ 0 h 2259210"/>
              <a:gd name="connsiteX2" fmla="*/ 9145999 w 10271923"/>
              <a:gd name="connsiteY2" fmla="*/ 2048907 h 2259210"/>
              <a:gd name="connsiteX3" fmla="*/ 2 w 10271923"/>
              <a:gd name="connsiteY3" fmla="*/ 1961048 h 2259210"/>
              <a:gd name="connsiteX0" fmla="*/ 2 w 10302372"/>
              <a:gd name="connsiteY0" fmla="*/ 2355976 h 2702917"/>
              <a:gd name="connsiteX1" fmla="*/ 9169232 w 10302372"/>
              <a:gd name="connsiteY1" fmla="*/ 0 h 2702917"/>
              <a:gd name="connsiteX2" fmla="*/ 9145999 w 10302372"/>
              <a:gd name="connsiteY2" fmla="*/ 2443835 h 2702917"/>
              <a:gd name="connsiteX3" fmla="*/ 2 w 10302372"/>
              <a:gd name="connsiteY3" fmla="*/ 2355976 h 2702917"/>
              <a:gd name="connsiteX0" fmla="*/ 2 w 10302372"/>
              <a:gd name="connsiteY0" fmla="*/ 2355976 h 2702917"/>
              <a:gd name="connsiteX1" fmla="*/ 9169232 w 10302372"/>
              <a:gd name="connsiteY1" fmla="*/ 0 h 2702917"/>
              <a:gd name="connsiteX2" fmla="*/ 9145999 w 10302372"/>
              <a:gd name="connsiteY2" fmla="*/ 2443835 h 2702917"/>
              <a:gd name="connsiteX3" fmla="*/ 2 w 10302372"/>
              <a:gd name="connsiteY3" fmla="*/ 2355976 h 2702917"/>
              <a:gd name="connsiteX0" fmla="*/ 2 w 10302372"/>
              <a:gd name="connsiteY0" fmla="*/ 2355976 h 2702917"/>
              <a:gd name="connsiteX1" fmla="*/ 9169232 w 10302372"/>
              <a:gd name="connsiteY1" fmla="*/ 0 h 2702917"/>
              <a:gd name="connsiteX2" fmla="*/ 9145999 w 10302372"/>
              <a:gd name="connsiteY2" fmla="*/ 2443835 h 2702917"/>
              <a:gd name="connsiteX3" fmla="*/ 2 w 10302372"/>
              <a:gd name="connsiteY3" fmla="*/ 2355976 h 2702917"/>
              <a:gd name="connsiteX0" fmla="*/ 1 w 10359948"/>
              <a:gd name="connsiteY0" fmla="*/ 2534080 h 2803153"/>
              <a:gd name="connsiteX1" fmla="*/ 9223441 w 10359948"/>
              <a:gd name="connsiteY1" fmla="*/ 0 h 2803153"/>
              <a:gd name="connsiteX2" fmla="*/ 9200208 w 10359948"/>
              <a:gd name="connsiteY2" fmla="*/ 2443835 h 2803153"/>
              <a:gd name="connsiteX3" fmla="*/ 1 w 10359948"/>
              <a:gd name="connsiteY3" fmla="*/ 2534080 h 2803153"/>
              <a:gd name="connsiteX0" fmla="*/ 2 w 10302373"/>
              <a:gd name="connsiteY0" fmla="*/ 2371463 h 2710654"/>
              <a:gd name="connsiteX1" fmla="*/ 9169233 w 10302373"/>
              <a:gd name="connsiteY1" fmla="*/ 0 h 2710654"/>
              <a:gd name="connsiteX2" fmla="*/ 9146000 w 10302373"/>
              <a:gd name="connsiteY2" fmla="*/ 2443835 h 2710654"/>
              <a:gd name="connsiteX3" fmla="*/ 2 w 10302373"/>
              <a:gd name="connsiteY3" fmla="*/ 2371463 h 2710654"/>
              <a:gd name="connsiteX0" fmla="*/ 22101 w 10324472"/>
              <a:gd name="connsiteY0" fmla="*/ 2371463 h 2601940"/>
              <a:gd name="connsiteX1" fmla="*/ 9191332 w 10324472"/>
              <a:gd name="connsiteY1" fmla="*/ 0 h 2601940"/>
              <a:gd name="connsiteX2" fmla="*/ 9168099 w 10324472"/>
              <a:gd name="connsiteY2" fmla="*/ 2443835 h 2601940"/>
              <a:gd name="connsiteX3" fmla="*/ 22101 w 10324472"/>
              <a:gd name="connsiteY3" fmla="*/ 2371463 h 2601940"/>
              <a:gd name="connsiteX0" fmla="*/ 454248 w 10756619"/>
              <a:gd name="connsiteY0" fmla="*/ 2371463 h 2635640"/>
              <a:gd name="connsiteX1" fmla="*/ 9623479 w 10756619"/>
              <a:gd name="connsiteY1" fmla="*/ 0 h 2635640"/>
              <a:gd name="connsiteX2" fmla="*/ 9600246 w 10756619"/>
              <a:gd name="connsiteY2" fmla="*/ 2443835 h 2635640"/>
              <a:gd name="connsiteX3" fmla="*/ 2243166 w 10756619"/>
              <a:gd name="connsiteY3" fmla="*/ 2466974 h 2635640"/>
              <a:gd name="connsiteX4" fmla="*/ 454248 w 10756619"/>
              <a:gd name="connsiteY4" fmla="*/ 2371463 h 2635640"/>
              <a:gd name="connsiteX0" fmla="*/ 1153431 w 11456764"/>
              <a:gd name="connsiteY0" fmla="*/ 2371463 h 2641277"/>
              <a:gd name="connsiteX1" fmla="*/ 10322662 w 11456764"/>
              <a:gd name="connsiteY1" fmla="*/ 0 h 2641277"/>
              <a:gd name="connsiteX2" fmla="*/ 10299429 w 11456764"/>
              <a:gd name="connsiteY2" fmla="*/ 2443835 h 2641277"/>
              <a:gd name="connsiteX3" fmla="*/ 1137944 w 11456764"/>
              <a:gd name="connsiteY3" fmla="*/ 2482461 h 2641277"/>
              <a:gd name="connsiteX4" fmla="*/ 1153431 w 11456764"/>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482461"/>
              <a:gd name="connsiteX1" fmla="*/ 9184718 w 10318820"/>
              <a:gd name="connsiteY1" fmla="*/ 0 h 2482461"/>
              <a:gd name="connsiteX2" fmla="*/ 9161485 w 10318820"/>
              <a:gd name="connsiteY2" fmla="*/ 2443835 h 2482461"/>
              <a:gd name="connsiteX3" fmla="*/ 0 w 10318820"/>
              <a:gd name="connsiteY3" fmla="*/ 2482461 h 2482461"/>
              <a:gd name="connsiteX4" fmla="*/ 15487 w 10318820"/>
              <a:gd name="connsiteY4" fmla="*/ 2371463 h 2482461"/>
              <a:gd name="connsiteX0" fmla="*/ 15487 w 10252186"/>
              <a:gd name="connsiteY0" fmla="*/ 2371463 h 2482461"/>
              <a:gd name="connsiteX1" fmla="*/ 9184718 w 10252186"/>
              <a:gd name="connsiteY1" fmla="*/ 0 h 2482461"/>
              <a:gd name="connsiteX2" fmla="*/ 9022088 w 10252186"/>
              <a:gd name="connsiteY2" fmla="*/ 2242499 h 2482461"/>
              <a:gd name="connsiteX3" fmla="*/ 0 w 10252186"/>
              <a:gd name="connsiteY3" fmla="*/ 2482461 h 2482461"/>
              <a:gd name="connsiteX4" fmla="*/ 15487 w 10252186"/>
              <a:gd name="connsiteY4" fmla="*/ 2371463 h 2482461"/>
              <a:gd name="connsiteX0" fmla="*/ 15487 w 10311181"/>
              <a:gd name="connsiteY0" fmla="*/ 2371463 h 2482461"/>
              <a:gd name="connsiteX1" fmla="*/ 9184718 w 10311181"/>
              <a:gd name="connsiteY1" fmla="*/ 0 h 2482461"/>
              <a:gd name="connsiteX2" fmla="*/ 9145996 w 10311181"/>
              <a:gd name="connsiteY2" fmla="*/ 2443835 h 2482461"/>
              <a:gd name="connsiteX3" fmla="*/ 0 w 10311181"/>
              <a:gd name="connsiteY3" fmla="*/ 2482461 h 2482461"/>
              <a:gd name="connsiteX4" fmla="*/ 15487 w 10311181"/>
              <a:gd name="connsiteY4" fmla="*/ 2371463 h 2482461"/>
              <a:gd name="connsiteX0" fmla="*/ 15487 w 9184718"/>
              <a:gd name="connsiteY0" fmla="*/ 2371463 h 2482461"/>
              <a:gd name="connsiteX1" fmla="*/ 9184718 w 9184718"/>
              <a:gd name="connsiteY1" fmla="*/ 0 h 2482461"/>
              <a:gd name="connsiteX2" fmla="*/ 9145996 w 9184718"/>
              <a:gd name="connsiteY2" fmla="*/ 2443835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0 w 9215696"/>
              <a:gd name="connsiteY0" fmla="*/ 2371463 h 2482461"/>
              <a:gd name="connsiteX1" fmla="*/ 9215696 w 9215696"/>
              <a:gd name="connsiteY1" fmla="*/ 0 h 2482461"/>
              <a:gd name="connsiteX2" fmla="*/ 9207951 w 9215696"/>
              <a:gd name="connsiteY2" fmla="*/ 2459323 h 2482461"/>
              <a:gd name="connsiteX3" fmla="*/ 30978 w 9215696"/>
              <a:gd name="connsiteY3" fmla="*/ 2482461 h 2482461"/>
              <a:gd name="connsiteX4" fmla="*/ 0 w 9215696"/>
              <a:gd name="connsiteY4" fmla="*/ 2371463 h 2482461"/>
              <a:gd name="connsiteX0" fmla="*/ 0 w 9215696"/>
              <a:gd name="connsiteY0" fmla="*/ 2371463 h 2497949"/>
              <a:gd name="connsiteX1" fmla="*/ 9215696 w 9215696"/>
              <a:gd name="connsiteY1" fmla="*/ 0 h 2497949"/>
              <a:gd name="connsiteX2" fmla="*/ 9207951 w 9215696"/>
              <a:gd name="connsiteY2" fmla="*/ 2459323 h 2497949"/>
              <a:gd name="connsiteX3" fmla="*/ 2 w 9215696"/>
              <a:gd name="connsiteY3" fmla="*/ 2497949 h 2497949"/>
              <a:gd name="connsiteX4" fmla="*/ 0 w 9215696"/>
              <a:gd name="connsiteY4" fmla="*/ 2371463 h 2497949"/>
              <a:gd name="connsiteX0" fmla="*/ 0 w 9215696"/>
              <a:gd name="connsiteY0" fmla="*/ 2371463 h 2474718"/>
              <a:gd name="connsiteX1" fmla="*/ 9215696 w 9215696"/>
              <a:gd name="connsiteY1" fmla="*/ 0 h 2474718"/>
              <a:gd name="connsiteX2" fmla="*/ 9207951 w 9215696"/>
              <a:gd name="connsiteY2" fmla="*/ 2459323 h 2474718"/>
              <a:gd name="connsiteX3" fmla="*/ 30979 w 9215696"/>
              <a:gd name="connsiteY3" fmla="*/ 2474718 h 2474718"/>
              <a:gd name="connsiteX4" fmla="*/ 0 w 9215696"/>
              <a:gd name="connsiteY4" fmla="*/ 2371463 h 2474718"/>
              <a:gd name="connsiteX0" fmla="*/ 0 w 9208117"/>
              <a:gd name="connsiteY0" fmla="*/ 2371463 h 2474718"/>
              <a:gd name="connsiteX1" fmla="*/ 9184719 w 9208117"/>
              <a:gd name="connsiteY1" fmla="*/ 0 h 2474718"/>
              <a:gd name="connsiteX2" fmla="*/ 9207951 w 9208117"/>
              <a:gd name="connsiteY2" fmla="*/ 2459323 h 2474718"/>
              <a:gd name="connsiteX3" fmla="*/ 30979 w 9208117"/>
              <a:gd name="connsiteY3" fmla="*/ 2474718 h 2474718"/>
              <a:gd name="connsiteX4" fmla="*/ 0 w 9208117"/>
              <a:gd name="connsiteY4" fmla="*/ 2371463 h 2474718"/>
              <a:gd name="connsiteX0" fmla="*/ 0 w 9184719"/>
              <a:gd name="connsiteY0" fmla="*/ 2371463 h 2474718"/>
              <a:gd name="connsiteX1" fmla="*/ 9184719 w 9184719"/>
              <a:gd name="connsiteY1" fmla="*/ 0 h 2474718"/>
              <a:gd name="connsiteX2" fmla="*/ 9115020 w 9184719"/>
              <a:gd name="connsiteY2" fmla="*/ 2381886 h 2474718"/>
              <a:gd name="connsiteX3" fmla="*/ 30979 w 9184719"/>
              <a:gd name="connsiteY3" fmla="*/ 2474718 h 2474718"/>
              <a:gd name="connsiteX4" fmla="*/ 0 w 9184719"/>
              <a:gd name="connsiteY4" fmla="*/ 2371463 h 2474718"/>
              <a:gd name="connsiteX0" fmla="*/ 0 w 9184719"/>
              <a:gd name="connsiteY0" fmla="*/ 2371463 h 2474718"/>
              <a:gd name="connsiteX1" fmla="*/ 9184719 w 9184719"/>
              <a:gd name="connsiteY1" fmla="*/ 0 h 2474718"/>
              <a:gd name="connsiteX2" fmla="*/ 9169230 w 9184719"/>
              <a:gd name="connsiteY2" fmla="*/ 2451580 h 2474718"/>
              <a:gd name="connsiteX3" fmla="*/ 30979 w 9184719"/>
              <a:gd name="connsiteY3" fmla="*/ 2474718 h 2474718"/>
              <a:gd name="connsiteX4" fmla="*/ 0 w 9184719"/>
              <a:gd name="connsiteY4" fmla="*/ 2371463 h 2474718"/>
              <a:gd name="connsiteX0" fmla="*/ 0 w 9167786"/>
              <a:gd name="connsiteY0" fmla="*/ 2375696 h 2474718"/>
              <a:gd name="connsiteX1" fmla="*/ 9167786 w 9167786"/>
              <a:gd name="connsiteY1" fmla="*/ 0 h 2474718"/>
              <a:gd name="connsiteX2" fmla="*/ 9152297 w 9167786"/>
              <a:gd name="connsiteY2" fmla="*/ 2451580 h 2474718"/>
              <a:gd name="connsiteX3" fmla="*/ 14046 w 9167786"/>
              <a:gd name="connsiteY3" fmla="*/ 2474718 h 2474718"/>
              <a:gd name="connsiteX4" fmla="*/ 0 w 9167786"/>
              <a:gd name="connsiteY4" fmla="*/ 2375696 h 2474718"/>
              <a:gd name="connsiteX0" fmla="*/ 2887 w 9170673"/>
              <a:gd name="connsiteY0" fmla="*/ 2375696 h 2474718"/>
              <a:gd name="connsiteX1" fmla="*/ 9170673 w 9170673"/>
              <a:gd name="connsiteY1" fmla="*/ 0 h 2474718"/>
              <a:gd name="connsiteX2" fmla="*/ 9155184 w 9170673"/>
              <a:gd name="connsiteY2" fmla="*/ 2451580 h 2474718"/>
              <a:gd name="connsiteX3" fmla="*/ 0 w 9170673"/>
              <a:gd name="connsiteY3" fmla="*/ 2474718 h 2474718"/>
              <a:gd name="connsiteX4" fmla="*/ 2887 w 9170673"/>
              <a:gd name="connsiteY4" fmla="*/ 2375696 h 2474718"/>
              <a:gd name="connsiteX0" fmla="*/ 2887 w 9170673"/>
              <a:gd name="connsiteY0" fmla="*/ 2375696 h 2457785"/>
              <a:gd name="connsiteX1" fmla="*/ 9170673 w 9170673"/>
              <a:gd name="connsiteY1" fmla="*/ 0 h 2457785"/>
              <a:gd name="connsiteX2" fmla="*/ 9155184 w 9170673"/>
              <a:gd name="connsiteY2" fmla="*/ 2451580 h 2457785"/>
              <a:gd name="connsiteX3" fmla="*/ 0 w 9170673"/>
              <a:gd name="connsiteY3" fmla="*/ 2457785 h 2457785"/>
              <a:gd name="connsiteX4" fmla="*/ 2887 w 9170673"/>
              <a:gd name="connsiteY4" fmla="*/ 2375696 h 2457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70673" h="2457785">
                <a:moveTo>
                  <a:pt x="2887" y="2375696"/>
                </a:moveTo>
                <a:cubicBezTo>
                  <a:pt x="23548" y="2372367"/>
                  <a:pt x="7344315" y="2502055"/>
                  <a:pt x="9170673" y="0"/>
                </a:cubicBezTo>
                <a:cubicBezTo>
                  <a:pt x="9168091" y="819774"/>
                  <a:pt x="9157766" y="1631806"/>
                  <a:pt x="9155184" y="2451580"/>
                </a:cubicBezTo>
                <a:lnTo>
                  <a:pt x="0" y="2457785"/>
                </a:lnTo>
                <a:cubicBezTo>
                  <a:pt x="-1" y="2415623"/>
                  <a:pt x="2888" y="2417858"/>
                  <a:pt x="2887" y="2375696"/>
                </a:cubicBezTo>
                <a:close/>
              </a:path>
            </a:pathLst>
          </a:custGeom>
          <a:solidFill>
            <a:schemeClr val="bg1">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endParaRPr>
          </a:p>
        </p:txBody>
      </p:sp>
      <p:sp>
        <p:nvSpPr>
          <p:cNvPr id="2" name="Title 1"/>
          <p:cNvSpPr>
            <a:spLocks noGrp="1"/>
          </p:cNvSpPr>
          <p:nvPr>
            <p:ph type="title" hasCustomPrompt="1"/>
          </p:nvPr>
        </p:nvSpPr>
        <p:spPr>
          <a:xfrm>
            <a:off x="457199" y="457200"/>
            <a:ext cx="8229600" cy="772250"/>
          </a:xfrm>
          <a:effectLst>
            <a:outerShdw blurRad="50800" dist="38100" dir="2700000" algn="tl" rotWithShape="0">
              <a:prstClr val="black">
                <a:alpha val="40000"/>
              </a:prstClr>
            </a:outerShdw>
          </a:effectLst>
        </p:spPr>
        <p:txBody>
          <a:bodyPr anchor="t"/>
          <a:lstStyle>
            <a:lvl1pPr algn="l">
              <a:defRPr sz="4000" b="1" cap="none">
                <a:solidFill>
                  <a:srgbClr val="FFFFFF"/>
                </a:solidFill>
              </a:defRPr>
            </a:lvl1pPr>
          </a:lstStyle>
          <a:p>
            <a:r>
              <a:rPr lang="en-US" dirty="0"/>
              <a:t>Click to edit master title style</a:t>
            </a:r>
          </a:p>
        </p:txBody>
      </p:sp>
      <p:sp>
        <p:nvSpPr>
          <p:cNvPr id="3" name="Text Placeholder 2"/>
          <p:cNvSpPr>
            <a:spLocks noGrp="1"/>
          </p:cNvSpPr>
          <p:nvPr>
            <p:ph type="body" idx="1"/>
          </p:nvPr>
        </p:nvSpPr>
        <p:spPr>
          <a:xfrm>
            <a:off x="457200" y="1415653"/>
            <a:ext cx="8229600" cy="1500187"/>
          </a:xfrm>
          <a:effectLst>
            <a:outerShdw blurRad="50800" dist="38100" dir="2700000" algn="tl" rotWithShape="0">
              <a:prstClr val="black">
                <a:alpha val="40000"/>
              </a:prstClr>
            </a:outerShdw>
          </a:effectLst>
        </p:spPr>
        <p:txBody>
          <a:bodyPr anchor="t" anchorCtr="0"/>
          <a:lstStyle>
            <a:lvl1pPr marL="0" indent="0" algn="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Slide Number Placeholder 3"/>
          <p:cNvSpPr>
            <a:spLocks noGrp="1"/>
          </p:cNvSpPr>
          <p:nvPr>
            <p:ph type="sldNum" sz="quarter" idx="14"/>
          </p:nvPr>
        </p:nvSpPr>
        <p:spPr/>
        <p:txBody>
          <a:bodyPr/>
          <a:lstStyle>
            <a:lvl1pPr>
              <a:defRPr>
                <a:solidFill>
                  <a:schemeClr val="bg1"/>
                </a:solidFill>
              </a:defRPr>
            </a:lvl1pPr>
          </a:lstStyle>
          <a:p>
            <a:r>
              <a:rPr lang="en-US" dirty="0"/>
              <a:t>U.S. Department of Commerce | National Oceanic and Atmospheric Administration | NOAA Fisheries | Page </a:t>
            </a:r>
            <a:fld id="{632D3AEB-7CBE-3049-91AC-335C6B4F5BF6}" type="slidenum">
              <a:rPr lang="en-US" smtClean="0"/>
              <a:pPr/>
              <a:t>‹#›</a:t>
            </a:fld>
            <a:endParaRPr lang="en-US" dirty="0"/>
          </a:p>
        </p:txBody>
      </p:sp>
    </p:spTree>
    <p:extLst>
      <p:ext uri="{BB962C8B-B14F-4D97-AF65-F5344CB8AC3E}">
        <p14:creationId xmlns:p14="http://schemas.microsoft.com/office/powerpoint/2010/main" val="21091362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No pho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201988" y="2707457"/>
            <a:ext cx="5484812" cy="1224439"/>
          </a:xfrm>
        </p:spPr>
        <p:txBody>
          <a:bodyPr/>
          <a:lstStyle/>
          <a:p>
            <a:pPr lvl="0"/>
            <a:r>
              <a:rPr lang="en-US" dirty="0"/>
              <a:t>Click to edit Master text styles</a:t>
            </a:r>
          </a:p>
        </p:txBody>
      </p:sp>
      <p:sp>
        <p:nvSpPr>
          <p:cNvPr id="6" name="Text Placeholder 5"/>
          <p:cNvSpPr>
            <a:spLocks noGrp="1"/>
          </p:cNvSpPr>
          <p:nvPr>
            <p:ph type="body" sz="quarter" idx="11" hasCustomPrompt="1"/>
          </p:nvPr>
        </p:nvSpPr>
        <p:spPr>
          <a:xfrm>
            <a:off x="463550" y="3118590"/>
            <a:ext cx="1293813" cy="752475"/>
          </a:xfrm>
        </p:spPr>
        <p:txBody>
          <a:bodyPr lIns="0" tIns="0" rIns="0" bIns="0">
            <a:normAutofit/>
          </a:bodyPr>
          <a:lstStyle>
            <a:lvl1pPr algn="l">
              <a:defRPr sz="1800" b="1">
                <a:solidFill>
                  <a:schemeClr val="accent1"/>
                </a:solidFill>
              </a:defRPr>
            </a:lvl1pPr>
          </a:lstStyle>
          <a:p>
            <a:pPr lvl="0"/>
            <a:r>
              <a:rPr lang="en-US" dirty="0"/>
              <a:t>Regional Unit</a:t>
            </a:r>
          </a:p>
        </p:txBody>
      </p:sp>
      <p:sp>
        <p:nvSpPr>
          <p:cNvPr id="8" name="Text Placeholder 7"/>
          <p:cNvSpPr>
            <a:spLocks noGrp="1"/>
          </p:cNvSpPr>
          <p:nvPr>
            <p:ph type="body" sz="quarter" idx="12" hasCustomPrompt="1"/>
          </p:nvPr>
        </p:nvSpPr>
        <p:spPr>
          <a:xfrm>
            <a:off x="3201988" y="4282303"/>
            <a:ext cx="5484812" cy="577850"/>
          </a:xfrm>
        </p:spPr>
        <p:txBody>
          <a:bodyPr>
            <a:normAutofit/>
          </a:bodyPr>
          <a:lstStyle>
            <a:lvl1pPr>
              <a:defRPr sz="1800"/>
            </a:lvl1pPr>
          </a:lstStyle>
          <a:p>
            <a:pPr lvl="0"/>
            <a:r>
              <a:rPr lang="en-US" dirty="0"/>
              <a:t>July 19, 2012</a:t>
            </a:r>
          </a:p>
        </p:txBody>
      </p:sp>
    </p:spTree>
    <p:extLst>
      <p:ext uri="{BB962C8B-B14F-4D97-AF65-F5344CB8AC3E}">
        <p14:creationId xmlns:p14="http://schemas.microsoft.com/office/powerpoint/2010/main" val="21861079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Boats">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201988" y="2707457"/>
            <a:ext cx="5484812" cy="1224439"/>
          </a:xfrm>
        </p:spPr>
        <p:txBody>
          <a:bodyPr/>
          <a:lstStyle/>
          <a:p>
            <a:pPr lvl="0"/>
            <a:r>
              <a:rPr lang="en-US" dirty="0"/>
              <a:t>Click to edit Master text styles</a:t>
            </a:r>
          </a:p>
        </p:txBody>
      </p:sp>
      <p:sp>
        <p:nvSpPr>
          <p:cNvPr id="6" name="Text Placeholder 5"/>
          <p:cNvSpPr>
            <a:spLocks noGrp="1"/>
          </p:cNvSpPr>
          <p:nvPr>
            <p:ph type="body" sz="quarter" idx="11" hasCustomPrompt="1"/>
          </p:nvPr>
        </p:nvSpPr>
        <p:spPr>
          <a:xfrm>
            <a:off x="463550" y="3118590"/>
            <a:ext cx="1293813" cy="752475"/>
          </a:xfrm>
        </p:spPr>
        <p:txBody>
          <a:bodyPr lIns="0" tIns="0" rIns="0" bIns="0">
            <a:normAutofit/>
          </a:bodyPr>
          <a:lstStyle>
            <a:lvl1pPr algn="l">
              <a:defRPr sz="1800" b="1">
                <a:solidFill>
                  <a:schemeClr val="accent1"/>
                </a:solidFill>
              </a:defRPr>
            </a:lvl1pPr>
          </a:lstStyle>
          <a:p>
            <a:pPr lvl="0"/>
            <a:r>
              <a:rPr lang="en-US" dirty="0"/>
              <a:t>Regional Unit</a:t>
            </a:r>
          </a:p>
        </p:txBody>
      </p:sp>
      <p:sp>
        <p:nvSpPr>
          <p:cNvPr id="8" name="Text Placeholder 7"/>
          <p:cNvSpPr>
            <a:spLocks noGrp="1"/>
          </p:cNvSpPr>
          <p:nvPr>
            <p:ph type="body" sz="quarter" idx="12" hasCustomPrompt="1"/>
          </p:nvPr>
        </p:nvSpPr>
        <p:spPr>
          <a:xfrm>
            <a:off x="3201988" y="4282303"/>
            <a:ext cx="5484812" cy="577850"/>
          </a:xfrm>
        </p:spPr>
        <p:txBody>
          <a:bodyPr>
            <a:normAutofit/>
          </a:bodyPr>
          <a:lstStyle>
            <a:lvl1pPr>
              <a:defRPr sz="1800"/>
            </a:lvl1pPr>
          </a:lstStyle>
          <a:p>
            <a:pPr lvl="0"/>
            <a:r>
              <a:rPr lang="en-US" dirty="0"/>
              <a:t>July 19, 2012</a:t>
            </a:r>
          </a:p>
        </p:txBody>
      </p:sp>
    </p:spTree>
    <p:extLst>
      <p:ext uri="{BB962C8B-B14F-4D97-AF65-F5344CB8AC3E}">
        <p14:creationId xmlns:p14="http://schemas.microsoft.com/office/powerpoint/2010/main" val="41553295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 Turtle">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201988" y="2707457"/>
            <a:ext cx="5484812" cy="1224439"/>
          </a:xfrm>
        </p:spPr>
        <p:txBody>
          <a:bodyPr/>
          <a:lstStyle/>
          <a:p>
            <a:pPr lvl="0"/>
            <a:r>
              <a:rPr lang="en-US" dirty="0"/>
              <a:t>Click to edit Master text styles</a:t>
            </a:r>
          </a:p>
        </p:txBody>
      </p:sp>
      <p:sp>
        <p:nvSpPr>
          <p:cNvPr id="6" name="Text Placeholder 5"/>
          <p:cNvSpPr>
            <a:spLocks noGrp="1"/>
          </p:cNvSpPr>
          <p:nvPr>
            <p:ph type="body" sz="quarter" idx="11" hasCustomPrompt="1"/>
          </p:nvPr>
        </p:nvSpPr>
        <p:spPr>
          <a:xfrm>
            <a:off x="463550" y="3118590"/>
            <a:ext cx="1293813" cy="752475"/>
          </a:xfrm>
        </p:spPr>
        <p:txBody>
          <a:bodyPr lIns="0" tIns="0" rIns="0" bIns="0">
            <a:normAutofit/>
          </a:bodyPr>
          <a:lstStyle>
            <a:lvl1pPr algn="l">
              <a:defRPr sz="1800" b="1">
                <a:solidFill>
                  <a:schemeClr val="accent1"/>
                </a:solidFill>
              </a:defRPr>
            </a:lvl1pPr>
          </a:lstStyle>
          <a:p>
            <a:pPr lvl="0"/>
            <a:r>
              <a:rPr lang="en-US" dirty="0"/>
              <a:t>Regional Unit</a:t>
            </a:r>
          </a:p>
        </p:txBody>
      </p:sp>
      <p:sp>
        <p:nvSpPr>
          <p:cNvPr id="8" name="Text Placeholder 7"/>
          <p:cNvSpPr>
            <a:spLocks noGrp="1"/>
          </p:cNvSpPr>
          <p:nvPr>
            <p:ph type="body" sz="quarter" idx="12" hasCustomPrompt="1"/>
          </p:nvPr>
        </p:nvSpPr>
        <p:spPr>
          <a:xfrm>
            <a:off x="3201988" y="4282303"/>
            <a:ext cx="5484812" cy="577850"/>
          </a:xfrm>
        </p:spPr>
        <p:txBody>
          <a:bodyPr>
            <a:normAutofit/>
          </a:bodyPr>
          <a:lstStyle>
            <a:lvl1pPr>
              <a:defRPr sz="1800"/>
            </a:lvl1pPr>
          </a:lstStyle>
          <a:p>
            <a:pPr lvl="0"/>
            <a:r>
              <a:rPr lang="en-US" dirty="0"/>
              <a:t>July 19, 2012</a:t>
            </a:r>
          </a:p>
        </p:txBody>
      </p:sp>
    </p:spTree>
    <p:extLst>
      <p:ext uri="{BB962C8B-B14F-4D97-AF65-F5344CB8AC3E}">
        <p14:creationId xmlns:p14="http://schemas.microsoft.com/office/powerpoint/2010/main" val="20445555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 Seafood">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201988" y="2707457"/>
            <a:ext cx="5484812" cy="1224439"/>
          </a:xfrm>
        </p:spPr>
        <p:txBody>
          <a:bodyPr/>
          <a:lstStyle/>
          <a:p>
            <a:pPr lvl="0"/>
            <a:r>
              <a:rPr lang="en-US" dirty="0"/>
              <a:t>Click to edit Master text styles</a:t>
            </a:r>
          </a:p>
        </p:txBody>
      </p:sp>
      <p:sp>
        <p:nvSpPr>
          <p:cNvPr id="6" name="Text Placeholder 5"/>
          <p:cNvSpPr>
            <a:spLocks noGrp="1"/>
          </p:cNvSpPr>
          <p:nvPr>
            <p:ph type="body" sz="quarter" idx="11" hasCustomPrompt="1"/>
          </p:nvPr>
        </p:nvSpPr>
        <p:spPr>
          <a:xfrm>
            <a:off x="463550" y="3118590"/>
            <a:ext cx="1293813" cy="752475"/>
          </a:xfrm>
        </p:spPr>
        <p:txBody>
          <a:bodyPr lIns="0" tIns="0" rIns="0" bIns="0">
            <a:normAutofit/>
          </a:bodyPr>
          <a:lstStyle>
            <a:lvl1pPr algn="l">
              <a:defRPr sz="1800" b="1">
                <a:solidFill>
                  <a:schemeClr val="accent1"/>
                </a:solidFill>
              </a:defRPr>
            </a:lvl1pPr>
          </a:lstStyle>
          <a:p>
            <a:pPr lvl="0"/>
            <a:r>
              <a:rPr lang="en-US" dirty="0"/>
              <a:t>Regional Unit</a:t>
            </a:r>
          </a:p>
        </p:txBody>
      </p:sp>
      <p:sp>
        <p:nvSpPr>
          <p:cNvPr id="8" name="Text Placeholder 7"/>
          <p:cNvSpPr>
            <a:spLocks noGrp="1"/>
          </p:cNvSpPr>
          <p:nvPr>
            <p:ph type="body" sz="quarter" idx="12" hasCustomPrompt="1"/>
          </p:nvPr>
        </p:nvSpPr>
        <p:spPr>
          <a:xfrm>
            <a:off x="3201988" y="4282303"/>
            <a:ext cx="5484812" cy="577850"/>
          </a:xfrm>
        </p:spPr>
        <p:txBody>
          <a:bodyPr>
            <a:normAutofit/>
          </a:bodyPr>
          <a:lstStyle>
            <a:lvl1pPr>
              <a:defRPr sz="1800"/>
            </a:lvl1pPr>
          </a:lstStyle>
          <a:p>
            <a:pPr lvl="0"/>
            <a:r>
              <a:rPr lang="en-US" dirty="0"/>
              <a:t>July 19, 2012</a:t>
            </a:r>
          </a:p>
        </p:txBody>
      </p:sp>
    </p:spTree>
    <p:extLst>
      <p:ext uri="{BB962C8B-B14F-4D97-AF65-F5344CB8AC3E}">
        <p14:creationId xmlns:p14="http://schemas.microsoft.com/office/powerpoint/2010/main" val="28176384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Fish">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201988" y="2707457"/>
            <a:ext cx="5484812" cy="1224439"/>
          </a:xfrm>
        </p:spPr>
        <p:txBody>
          <a:bodyPr/>
          <a:lstStyle/>
          <a:p>
            <a:pPr lvl="0"/>
            <a:r>
              <a:rPr lang="en-US" dirty="0"/>
              <a:t>Click to edit Master text styles</a:t>
            </a:r>
          </a:p>
        </p:txBody>
      </p:sp>
      <p:sp>
        <p:nvSpPr>
          <p:cNvPr id="6" name="Text Placeholder 5"/>
          <p:cNvSpPr>
            <a:spLocks noGrp="1"/>
          </p:cNvSpPr>
          <p:nvPr>
            <p:ph type="body" sz="quarter" idx="11" hasCustomPrompt="1"/>
          </p:nvPr>
        </p:nvSpPr>
        <p:spPr>
          <a:xfrm>
            <a:off x="463550" y="3118590"/>
            <a:ext cx="1293813" cy="752475"/>
          </a:xfrm>
        </p:spPr>
        <p:txBody>
          <a:bodyPr lIns="0" tIns="0" rIns="0" bIns="0">
            <a:normAutofit/>
          </a:bodyPr>
          <a:lstStyle>
            <a:lvl1pPr algn="l">
              <a:defRPr sz="1800" b="1">
                <a:solidFill>
                  <a:schemeClr val="accent1"/>
                </a:solidFill>
              </a:defRPr>
            </a:lvl1pPr>
          </a:lstStyle>
          <a:p>
            <a:pPr lvl="0"/>
            <a:r>
              <a:rPr lang="en-US" dirty="0"/>
              <a:t>Regional Unit</a:t>
            </a:r>
          </a:p>
        </p:txBody>
      </p:sp>
      <p:sp>
        <p:nvSpPr>
          <p:cNvPr id="8" name="Text Placeholder 7"/>
          <p:cNvSpPr>
            <a:spLocks noGrp="1"/>
          </p:cNvSpPr>
          <p:nvPr>
            <p:ph type="body" sz="quarter" idx="12" hasCustomPrompt="1"/>
          </p:nvPr>
        </p:nvSpPr>
        <p:spPr>
          <a:xfrm>
            <a:off x="3201988" y="4282303"/>
            <a:ext cx="5484812" cy="577850"/>
          </a:xfrm>
        </p:spPr>
        <p:txBody>
          <a:bodyPr>
            <a:normAutofit/>
          </a:bodyPr>
          <a:lstStyle>
            <a:lvl1pPr>
              <a:defRPr sz="1800"/>
            </a:lvl1pPr>
          </a:lstStyle>
          <a:p>
            <a:pPr lvl="0"/>
            <a:r>
              <a:rPr lang="en-US" dirty="0"/>
              <a:t>July 19, 2012</a:t>
            </a:r>
          </a:p>
        </p:txBody>
      </p:sp>
    </p:spTree>
    <p:extLst>
      <p:ext uri="{BB962C8B-B14F-4D97-AF65-F5344CB8AC3E}">
        <p14:creationId xmlns:p14="http://schemas.microsoft.com/office/powerpoint/2010/main" val="41051968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4"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7.xml"/><Relationship Id="rId7" Type="http://schemas.openxmlformats.org/officeDocument/2006/relationships/theme" Target="../theme/theme3.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5" Type="http://schemas.openxmlformats.org/officeDocument/2006/relationships/slideLayout" Target="../slideLayouts/slideLayout9.xml"/><Relationship Id="rId4"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slideLayout" Target="../slideLayouts/slideLayout12.xml"/><Relationship Id="rId1" Type="http://schemas.openxmlformats.org/officeDocument/2006/relationships/slideLayout" Target="../slideLayouts/slideLayout11.xml"/><Relationship Id="rId5" Type="http://schemas.openxmlformats.org/officeDocument/2006/relationships/image" Target="../media/image1.png"/><Relationship Id="rId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userDrawn="1"/>
        </p:nvSpPr>
        <p:spPr>
          <a:xfrm>
            <a:off x="0" y="6355080"/>
            <a:ext cx="9144000" cy="50292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457200" y="457200"/>
            <a:ext cx="8229600" cy="676014"/>
          </a:xfrm>
          <a:prstGeom prst="rect">
            <a:avLst/>
          </a:prstGeom>
        </p:spPr>
        <p:txBody>
          <a:bodyPr vert="horz" lIns="91440" tIns="45720" rIns="91440" bIns="45720" rtlCol="0" anchor="t" anchorCtr="0">
            <a:normAutofit/>
          </a:bodyPr>
          <a:lstStyle/>
          <a:p>
            <a:r>
              <a:rPr lang="en-US" dirty="0"/>
              <a:t>Click to edit Master title style</a:t>
            </a:r>
          </a:p>
        </p:txBody>
      </p:sp>
      <p:sp>
        <p:nvSpPr>
          <p:cNvPr id="3" name="Text Placeholder 2"/>
          <p:cNvSpPr>
            <a:spLocks noGrp="1"/>
          </p:cNvSpPr>
          <p:nvPr>
            <p:ph type="body" idx="1"/>
          </p:nvPr>
        </p:nvSpPr>
        <p:spPr>
          <a:xfrm>
            <a:off x="457200" y="1207293"/>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2285999" y="6355080"/>
            <a:ext cx="6400801" cy="502919"/>
          </a:xfrm>
          <a:prstGeom prst="rect">
            <a:avLst/>
          </a:prstGeom>
        </p:spPr>
        <p:txBody>
          <a:bodyPr vert="horz" lIns="0" tIns="45720" rIns="0" bIns="45720" rtlCol="0" anchor="ctr"/>
          <a:lstStyle>
            <a:lvl1pPr algn="r">
              <a:defRPr sz="800">
                <a:solidFill>
                  <a:srgbClr val="000000"/>
                </a:solidFill>
              </a:defRPr>
            </a:lvl1pPr>
          </a:lstStyle>
          <a:p>
            <a:r>
              <a:rPr lang="en-US" dirty="0"/>
              <a:t>U.S. Department of Commerce | National Oceanic and Atmospheric Administration | NOAA Fisheries | Page </a:t>
            </a:r>
            <a:fld id="{632D3AEB-7CBE-3049-91AC-335C6B4F5BF6}" type="slidenum">
              <a:rPr lang="en-US" smtClean="0"/>
              <a:pPr/>
              <a:t>‹#›</a:t>
            </a:fld>
            <a:endParaRPr lang="en-US" dirty="0"/>
          </a:p>
        </p:txBody>
      </p:sp>
      <p:sp>
        <p:nvSpPr>
          <p:cNvPr id="7" name="Rectangle 6"/>
          <p:cNvSpPr/>
          <p:nvPr userDrawn="1"/>
        </p:nvSpPr>
        <p:spPr>
          <a:xfrm>
            <a:off x="0" y="0"/>
            <a:ext cx="9144000" cy="9144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8" name="Picture 7" descr="NOAA-Fisheries-horizontal.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44504" y="6419088"/>
            <a:ext cx="1643940" cy="388747"/>
          </a:xfrm>
          <a:prstGeom prst="rect">
            <a:avLst/>
          </a:prstGeom>
        </p:spPr>
      </p:pic>
    </p:spTree>
  </p:cSld>
  <p:clrMap bg1="lt1" tx1="dk1" bg2="lt2" tx2="dk2" accent1="accent1" accent2="accent2" accent3="accent3" accent4="accent4" accent5="accent5" accent6="accent6" hlink="hlink" folHlink="folHlink"/>
  <p:sldLayoutIdLst>
    <p:sldLayoutId id="2147483650" r:id="rId1"/>
    <p:sldLayoutId id="2147483689" r:id="rId2"/>
  </p:sldLayoutIdLst>
  <p:hf hdr="0"/>
  <p:txStyles>
    <p:titleStyle>
      <a:lvl1pPr algn="l" defTabSz="457200" rtl="0" eaLnBrk="1" latinLnBrk="0" hangingPunct="1">
        <a:spcBef>
          <a:spcPct val="0"/>
        </a:spcBef>
        <a:buNone/>
        <a:defRPr sz="3600" b="1" i="0" kern="1200">
          <a:solidFill>
            <a:schemeClr val="accent1"/>
          </a:solidFill>
          <a:latin typeface="+mj-lt"/>
          <a:ea typeface="+mj-ea"/>
          <a:cs typeface="Arial Narrow Bold"/>
        </a:defRPr>
      </a:lvl1pPr>
    </p:titleStyle>
    <p:bodyStyle>
      <a:lvl1pPr marL="342900" indent="-342900" algn="l" defTabSz="457200" rtl="0" eaLnBrk="1" latinLnBrk="0" hangingPunct="1">
        <a:spcBef>
          <a:spcPct val="20000"/>
        </a:spcBef>
        <a:buFont typeface="Arial"/>
        <a:buChar char="•"/>
        <a:defRPr sz="3200" kern="1200">
          <a:solidFill>
            <a:schemeClr val="tx2"/>
          </a:solidFill>
          <a:latin typeface="+mn-lt"/>
          <a:ea typeface="+mn-ea"/>
          <a:cs typeface="+mn-cs"/>
        </a:defRPr>
      </a:lvl1pPr>
      <a:lvl2pPr marL="742950" indent="-285750" algn="l" defTabSz="457200" rtl="0" eaLnBrk="1" latinLnBrk="0" hangingPunct="1">
        <a:spcBef>
          <a:spcPct val="20000"/>
        </a:spcBef>
        <a:buFont typeface="Arial"/>
        <a:buChar char="•"/>
        <a:defRPr sz="3200" kern="1200">
          <a:solidFill>
            <a:schemeClr val="tx2"/>
          </a:solidFill>
          <a:latin typeface="+mn-lt"/>
          <a:ea typeface="+mn-ea"/>
          <a:cs typeface="+mn-cs"/>
        </a:defRPr>
      </a:lvl2pPr>
      <a:lvl3pPr marL="1143000" indent="-228600" algn="l" defTabSz="457200" rtl="0" eaLnBrk="1" latinLnBrk="0" hangingPunct="1">
        <a:spcBef>
          <a:spcPct val="20000"/>
        </a:spcBef>
        <a:buFont typeface="Arial"/>
        <a:buChar char="•"/>
        <a:defRPr sz="2800" kern="1200">
          <a:solidFill>
            <a:schemeClr val="tx2"/>
          </a:solidFill>
          <a:latin typeface="+mn-lt"/>
          <a:ea typeface="+mn-ea"/>
          <a:cs typeface="+mn-cs"/>
        </a:defRPr>
      </a:lvl3pPr>
      <a:lvl4pPr marL="1600200" indent="-228600" algn="l" defTabSz="457200" rtl="0" eaLnBrk="1" latinLnBrk="0" hangingPunct="1">
        <a:spcBef>
          <a:spcPct val="20000"/>
        </a:spcBef>
        <a:buFont typeface="Arial"/>
        <a:buChar char="•"/>
        <a:defRPr sz="2800" kern="1200">
          <a:solidFill>
            <a:schemeClr val="tx2"/>
          </a:solidFill>
          <a:latin typeface="+mn-lt"/>
          <a:ea typeface="+mn-ea"/>
          <a:cs typeface="+mn-cs"/>
        </a:defRPr>
      </a:lvl4pPr>
      <a:lvl5pPr marL="2057400" indent="-228600" algn="l" defTabSz="457200" rtl="0" eaLnBrk="1" latinLnBrk="0" hangingPunct="1">
        <a:spcBef>
          <a:spcPct val="20000"/>
        </a:spcBef>
        <a:buFont typeface="Arial"/>
        <a:buChar char="•"/>
        <a:defRPr sz="2800" kern="1200">
          <a:solidFill>
            <a:schemeClr val="tx2"/>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6355080"/>
            <a:ext cx="9144000" cy="5029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457200" y="457200"/>
            <a:ext cx="8229600" cy="676014"/>
          </a:xfrm>
          <a:prstGeom prst="rect">
            <a:avLst/>
          </a:prstGeom>
        </p:spPr>
        <p:txBody>
          <a:bodyPr vert="horz" lIns="91440" tIns="45720" rIns="91440" bIns="45720" rtlCol="0" anchor="t" anchorCtr="0">
            <a:normAutofit/>
          </a:bodyPr>
          <a:lstStyle/>
          <a:p>
            <a:r>
              <a:rPr lang="en-US" dirty="0"/>
              <a:t>Click to edit Master title style</a:t>
            </a:r>
          </a:p>
        </p:txBody>
      </p:sp>
      <p:sp>
        <p:nvSpPr>
          <p:cNvPr id="3" name="Text Placeholder 2"/>
          <p:cNvSpPr>
            <a:spLocks noGrp="1"/>
          </p:cNvSpPr>
          <p:nvPr>
            <p:ph type="body" idx="1"/>
          </p:nvPr>
        </p:nvSpPr>
        <p:spPr>
          <a:xfrm>
            <a:off x="457200" y="1207293"/>
            <a:ext cx="8229600" cy="4525963"/>
          </a:xfrm>
          <a:prstGeom prst="rect">
            <a:avLst/>
          </a:prstGeom>
        </p:spPr>
        <p:txBody>
          <a:bodyPr vert="horz" lIns="91440" tIns="45720" rIns="91440" bIns="45720" rtlCol="0">
            <a:normAutofit/>
          </a:bodyPr>
          <a:lstStyle/>
          <a:p>
            <a:pPr lvl="0"/>
            <a:r>
              <a:rPr lang="en-US" dirty="0"/>
              <a:t>Click to edit Master text styles</a:t>
            </a:r>
          </a:p>
        </p:txBody>
      </p:sp>
      <p:sp>
        <p:nvSpPr>
          <p:cNvPr id="6" name="Slide Number Placeholder 5"/>
          <p:cNvSpPr>
            <a:spLocks noGrp="1"/>
          </p:cNvSpPr>
          <p:nvPr>
            <p:ph type="sldNum" sz="quarter" idx="4"/>
          </p:nvPr>
        </p:nvSpPr>
        <p:spPr>
          <a:xfrm>
            <a:off x="2285999" y="6355080"/>
            <a:ext cx="6400801" cy="502919"/>
          </a:xfrm>
          <a:prstGeom prst="rect">
            <a:avLst/>
          </a:prstGeom>
        </p:spPr>
        <p:txBody>
          <a:bodyPr vert="horz" lIns="0" tIns="45720" rIns="0" bIns="45720" rtlCol="0" anchor="ctr"/>
          <a:lstStyle>
            <a:lvl1pPr algn="r">
              <a:defRPr sz="800">
                <a:solidFill>
                  <a:schemeClr val="bg1"/>
                </a:solidFill>
              </a:defRPr>
            </a:lvl1pPr>
          </a:lstStyle>
          <a:p>
            <a:r>
              <a:rPr lang="en-US" dirty="0"/>
              <a:t>U.S. Department of Commerce | National Oceanic and Atmospheric Administration | NOAA Fisheries | Page </a:t>
            </a:r>
            <a:fld id="{632D3AEB-7CBE-3049-91AC-335C6B4F5BF6}" type="slidenum">
              <a:rPr lang="en-US" smtClean="0"/>
              <a:pPr/>
              <a:t>‹#›</a:t>
            </a:fld>
            <a:endParaRPr lang="en-US" dirty="0"/>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44505" y="6419088"/>
            <a:ext cx="1643938" cy="388747"/>
          </a:xfrm>
          <a:prstGeom prst="rect">
            <a:avLst/>
          </a:prstGeom>
        </p:spPr>
      </p:pic>
    </p:spTree>
    <p:extLst>
      <p:ext uri="{BB962C8B-B14F-4D97-AF65-F5344CB8AC3E}">
        <p14:creationId xmlns:p14="http://schemas.microsoft.com/office/powerpoint/2010/main" val="3033586885"/>
      </p:ext>
    </p:extLst>
  </p:cSld>
  <p:clrMap bg1="lt1" tx1="dk1" bg2="lt2" tx2="dk2" accent1="accent1" accent2="accent2" accent3="accent3" accent4="accent4" accent5="accent5" accent6="accent6" hlink="hlink" folHlink="folHlink"/>
  <p:sldLayoutIdLst>
    <p:sldLayoutId id="2147483684" r:id="rId1"/>
    <p:sldLayoutId id="2147483685" r:id="rId2"/>
  </p:sldLayoutIdLst>
  <p:hf hdr="0"/>
  <p:txStyles>
    <p:titleStyle>
      <a:lvl1pPr algn="l" defTabSz="457200" rtl="0" eaLnBrk="1" latinLnBrk="0" hangingPunct="1">
        <a:spcBef>
          <a:spcPct val="0"/>
        </a:spcBef>
        <a:buNone/>
        <a:defRPr sz="3600" b="1" i="0" kern="1200">
          <a:solidFill>
            <a:srgbClr val="FFFFFF"/>
          </a:solidFill>
          <a:latin typeface="+mj-lt"/>
          <a:ea typeface="+mj-ea"/>
          <a:cs typeface="Arial Narrow Bold"/>
        </a:defRPr>
      </a:lvl1pPr>
    </p:titleStyle>
    <p:bodyStyle>
      <a:lvl1pPr marL="0" indent="0" algn="r" defTabSz="457200" rtl="0" eaLnBrk="1" latinLnBrk="0" hangingPunct="1">
        <a:spcBef>
          <a:spcPct val="20000"/>
        </a:spcBef>
        <a:buFont typeface="Arial"/>
        <a:buNone/>
        <a:defRPr sz="2000" kern="1200">
          <a:solidFill>
            <a:srgbClr val="FFFFFF"/>
          </a:solidFill>
          <a:latin typeface="+mn-lt"/>
          <a:ea typeface="+mn-ea"/>
          <a:cs typeface="+mn-cs"/>
        </a:defRPr>
      </a:lvl1pPr>
      <a:lvl2pPr marL="742950" indent="-285750" algn="l" defTabSz="457200" rtl="0" eaLnBrk="1" latinLnBrk="0" hangingPunct="1">
        <a:spcBef>
          <a:spcPct val="20000"/>
        </a:spcBef>
        <a:buFont typeface="Arial"/>
        <a:buChar char="•"/>
        <a:defRPr sz="3200" kern="1200">
          <a:solidFill>
            <a:schemeClr val="tx2"/>
          </a:solidFill>
          <a:latin typeface="+mn-lt"/>
          <a:ea typeface="+mn-ea"/>
          <a:cs typeface="+mn-cs"/>
        </a:defRPr>
      </a:lvl2pPr>
      <a:lvl3pPr marL="1143000" indent="-228600" algn="l" defTabSz="457200" rtl="0" eaLnBrk="1" latinLnBrk="0" hangingPunct="1">
        <a:spcBef>
          <a:spcPct val="20000"/>
        </a:spcBef>
        <a:buFont typeface="Arial"/>
        <a:buChar char="•"/>
        <a:defRPr sz="2800" kern="1200">
          <a:solidFill>
            <a:schemeClr val="tx2"/>
          </a:solidFill>
          <a:latin typeface="+mn-lt"/>
          <a:ea typeface="+mn-ea"/>
          <a:cs typeface="+mn-cs"/>
        </a:defRPr>
      </a:lvl3pPr>
      <a:lvl4pPr marL="1600200" indent="-228600" algn="l" defTabSz="457200" rtl="0" eaLnBrk="1" latinLnBrk="0" hangingPunct="1">
        <a:spcBef>
          <a:spcPct val="20000"/>
        </a:spcBef>
        <a:buFont typeface="Arial"/>
        <a:buChar char="•"/>
        <a:defRPr sz="2800" kern="1200">
          <a:solidFill>
            <a:schemeClr val="tx2"/>
          </a:solidFill>
          <a:latin typeface="+mn-lt"/>
          <a:ea typeface="+mn-ea"/>
          <a:cs typeface="+mn-cs"/>
        </a:defRPr>
      </a:lvl4pPr>
      <a:lvl5pPr marL="2057400" indent="-228600" algn="l" defTabSz="457200" rtl="0" eaLnBrk="1" latinLnBrk="0" hangingPunct="1">
        <a:spcBef>
          <a:spcPct val="20000"/>
        </a:spcBef>
        <a:buFont typeface="Arial"/>
        <a:buChar char="•"/>
        <a:defRPr sz="2800" kern="1200">
          <a:solidFill>
            <a:schemeClr val="tx2"/>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rotWithShape="1">
          <a:blip r:embed="rId8"/>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201682" y="1141666"/>
            <a:ext cx="5485118" cy="1398472"/>
          </a:xfrm>
          <a:prstGeom prst="rect">
            <a:avLst/>
          </a:prstGeom>
        </p:spPr>
        <p:txBody>
          <a:bodyPr vert="horz" lIns="91440" tIns="45720" rIns="91440" bIns="45720" rtlCol="0" anchor="t" anchorCtr="0">
            <a:noAutofit/>
          </a:bodyPr>
          <a:lstStyle/>
          <a:p>
            <a:r>
              <a:rPr lang="en-US" dirty="0"/>
              <a:t>Click to edit Master title style</a:t>
            </a:r>
          </a:p>
        </p:txBody>
      </p:sp>
      <p:sp>
        <p:nvSpPr>
          <p:cNvPr id="3" name="Text Placeholder 2"/>
          <p:cNvSpPr>
            <a:spLocks noGrp="1"/>
          </p:cNvSpPr>
          <p:nvPr>
            <p:ph type="body" idx="1"/>
          </p:nvPr>
        </p:nvSpPr>
        <p:spPr>
          <a:xfrm>
            <a:off x="3201682" y="2631403"/>
            <a:ext cx="5485117" cy="1277675"/>
          </a:xfrm>
          <a:prstGeom prst="rect">
            <a:avLst/>
          </a:prstGeom>
        </p:spPr>
        <p:txBody>
          <a:bodyPr vert="horz" lIns="91440" tIns="45720" rIns="91440" bIns="45720" rtlCol="0">
            <a:normAutofit/>
          </a:bodyPr>
          <a:lstStyle/>
          <a:p>
            <a:pPr lvl="0"/>
            <a:r>
              <a:rPr lang="en-US" dirty="0"/>
              <a:t>Click to edit Master text styles</a:t>
            </a:r>
          </a:p>
        </p:txBody>
      </p:sp>
      <p:sp>
        <p:nvSpPr>
          <p:cNvPr id="7" name="Freeform 6"/>
          <p:cNvSpPr/>
          <p:nvPr userDrawn="1"/>
        </p:nvSpPr>
        <p:spPr>
          <a:xfrm>
            <a:off x="-9190" y="4417160"/>
            <a:ext cx="9170673" cy="2457785"/>
          </a:xfrm>
          <a:custGeom>
            <a:avLst/>
            <a:gdLst>
              <a:gd name="connsiteX0" fmla="*/ 0 w 10289745"/>
              <a:gd name="connsiteY0" fmla="*/ 2348314 h 2694297"/>
              <a:gd name="connsiteX1" fmla="*/ 9145997 w 10289745"/>
              <a:gd name="connsiteY1" fmla="*/ 81 h 2694297"/>
              <a:gd name="connsiteX2" fmla="*/ 9145997 w 10289745"/>
              <a:gd name="connsiteY2" fmla="*/ 2436173 h 2694297"/>
              <a:gd name="connsiteX3" fmla="*/ 0 w 10289745"/>
              <a:gd name="connsiteY3" fmla="*/ 2348314 h 2694297"/>
              <a:gd name="connsiteX0" fmla="*/ 0 w 10289745"/>
              <a:gd name="connsiteY0" fmla="*/ 2348233 h 2694216"/>
              <a:gd name="connsiteX1" fmla="*/ 9145997 w 10289745"/>
              <a:gd name="connsiteY1" fmla="*/ 0 h 2694216"/>
              <a:gd name="connsiteX2" fmla="*/ 9145997 w 10289745"/>
              <a:gd name="connsiteY2" fmla="*/ 2436092 h 2694216"/>
              <a:gd name="connsiteX3" fmla="*/ 0 w 10289745"/>
              <a:gd name="connsiteY3" fmla="*/ 2348233 h 2694216"/>
              <a:gd name="connsiteX0" fmla="*/ 0 w 10289745"/>
              <a:gd name="connsiteY0" fmla="*/ 2348233 h 2694216"/>
              <a:gd name="connsiteX1" fmla="*/ 9145997 w 10289745"/>
              <a:gd name="connsiteY1" fmla="*/ 0 h 2694216"/>
              <a:gd name="connsiteX2" fmla="*/ 9145997 w 10289745"/>
              <a:gd name="connsiteY2" fmla="*/ 2436092 h 2694216"/>
              <a:gd name="connsiteX3" fmla="*/ 0 w 10289745"/>
              <a:gd name="connsiteY3" fmla="*/ 2348233 h 2694216"/>
              <a:gd name="connsiteX0" fmla="*/ 2 w 10271923"/>
              <a:gd name="connsiteY0" fmla="*/ 1961048 h 2259210"/>
              <a:gd name="connsiteX1" fmla="*/ 9115022 w 10271923"/>
              <a:gd name="connsiteY1" fmla="*/ 0 h 2259210"/>
              <a:gd name="connsiteX2" fmla="*/ 9145999 w 10271923"/>
              <a:gd name="connsiteY2" fmla="*/ 2048907 h 2259210"/>
              <a:gd name="connsiteX3" fmla="*/ 2 w 10271923"/>
              <a:gd name="connsiteY3" fmla="*/ 1961048 h 2259210"/>
              <a:gd name="connsiteX0" fmla="*/ 2 w 10302372"/>
              <a:gd name="connsiteY0" fmla="*/ 2355976 h 2702917"/>
              <a:gd name="connsiteX1" fmla="*/ 9169232 w 10302372"/>
              <a:gd name="connsiteY1" fmla="*/ 0 h 2702917"/>
              <a:gd name="connsiteX2" fmla="*/ 9145999 w 10302372"/>
              <a:gd name="connsiteY2" fmla="*/ 2443835 h 2702917"/>
              <a:gd name="connsiteX3" fmla="*/ 2 w 10302372"/>
              <a:gd name="connsiteY3" fmla="*/ 2355976 h 2702917"/>
              <a:gd name="connsiteX0" fmla="*/ 2 w 10302372"/>
              <a:gd name="connsiteY0" fmla="*/ 2355976 h 2702917"/>
              <a:gd name="connsiteX1" fmla="*/ 9169232 w 10302372"/>
              <a:gd name="connsiteY1" fmla="*/ 0 h 2702917"/>
              <a:gd name="connsiteX2" fmla="*/ 9145999 w 10302372"/>
              <a:gd name="connsiteY2" fmla="*/ 2443835 h 2702917"/>
              <a:gd name="connsiteX3" fmla="*/ 2 w 10302372"/>
              <a:gd name="connsiteY3" fmla="*/ 2355976 h 2702917"/>
              <a:gd name="connsiteX0" fmla="*/ 2 w 10302372"/>
              <a:gd name="connsiteY0" fmla="*/ 2355976 h 2702917"/>
              <a:gd name="connsiteX1" fmla="*/ 9169232 w 10302372"/>
              <a:gd name="connsiteY1" fmla="*/ 0 h 2702917"/>
              <a:gd name="connsiteX2" fmla="*/ 9145999 w 10302372"/>
              <a:gd name="connsiteY2" fmla="*/ 2443835 h 2702917"/>
              <a:gd name="connsiteX3" fmla="*/ 2 w 10302372"/>
              <a:gd name="connsiteY3" fmla="*/ 2355976 h 2702917"/>
              <a:gd name="connsiteX0" fmla="*/ 1 w 10359948"/>
              <a:gd name="connsiteY0" fmla="*/ 2534080 h 2803153"/>
              <a:gd name="connsiteX1" fmla="*/ 9223441 w 10359948"/>
              <a:gd name="connsiteY1" fmla="*/ 0 h 2803153"/>
              <a:gd name="connsiteX2" fmla="*/ 9200208 w 10359948"/>
              <a:gd name="connsiteY2" fmla="*/ 2443835 h 2803153"/>
              <a:gd name="connsiteX3" fmla="*/ 1 w 10359948"/>
              <a:gd name="connsiteY3" fmla="*/ 2534080 h 2803153"/>
              <a:gd name="connsiteX0" fmla="*/ 2 w 10302373"/>
              <a:gd name="connsiteY0" fmla="*/ 2371463 h 2710654"/>
              <a:gd name="connsiteX1" fmla="*/ 9169233 w 10302373"/>
              <a:gd name="connsiteY1" fmla="*/ 0 h 2710654"/>
              <a:gd name="connsiteX2" fmla="*/ 9146000 w 10302373"/>
              <a:gd name="connsiteY2" fmla="*/ 2443835 h 2710654"/>
              <a:gd name="connsiteX3" fmla="*/ 2 w 10302373"/>
              <a:gd name="connsiteY3" fmla="*/ 2371463 h 2710654"/>
              <a:gd name="connsiteX0" fmla="*/ 22101 w 10324472"/>
              <a:gd name="connsiteY0" fmla="*/ 2371463 h 2601940"/>
              <a:gd name="connsiteX1" fmla="*/ 9191332 w 10324472"/>
              <a:gd name="connsiteY1" fmla="*/ 0 h 2601940"/>
              <a:gd name="connsiteX2" fmla="*/ 9168099 w 10324472"/>
              <a:gd name="connsiteY2" fmla="*/ 2443835 h 2601940"/>
              <a:gd name="connsiteX3" fmla="*/ 22101 w 10324472"/>
              <a:gd name="connsiteY3" fmla="*/ 2371463 h 2601940"/>
              <a:gd name="connsiteX0" fmla="*/ 454248 w 10756619"/>
              <a:gd name="connsiteY0" fmla="*/ 2371463 h 2635640"/>
              <a:gd name="connsiteX1" fmla="*/ 9623479 w 10756619"/>
              <a:gd name="connsiteY1" fmla="*/ 0 h 2635640"/>
              <a:gd name="connsiteX2" fmla="*/ 9600246 w 10756619"/>
              <a:gd name="connsiteY2" fmla="*/ 2443835 h 2635640"/>
              <a:gd name="connsiteX3" fmla="*/ 2243166 w 10756619"/>
              <a:gd name="connsiteY3" fmla="*/ 2466974 h 2635640"/>
              <a:gd name="connsiteX4" fmla="*/ 454248 w 10756619"/>
              <a:gd name="connsiteY4" fmla="*/ 2371463 h 2635640"/>
              <a:gd name="connsiteX0" fmla="*/ 1153431 w 11456764"/>
              <a:gd name="connsiteY0" fmla="*/ 2371463 h 2641277"/>
              <a:gd name="connsiteX1" fmla="*/ 10322662 w 11456764"/>
              <a:gd name="connsiteY1" fmla="*/ 0 h 2641277"/>
              <a:gd name="connsiteX2" fmla="*/ 10299429 w 11456764"/>
              <a:gd name="connsiteY2" fmla="*/ 2443835 h 2641277"/>
              <a:gd name="connsiteX3" fmla="*/ 1137944 w 11456764"/>
              <a:gd name="connsiteY3" fmla="*/ 2482461 h 2641277"/>
              <a:gd name="connsiteX4" fmla="*/ 1153431 w 11456764"/>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641277"/>
              <a:gd name="connsiteX1" fmla="*/ 9184718 w 10318820"/>
              <a:gd name="connsiteY1" fmla="*/ 0 h 2641277"/>
              <a:gd name="connsiteX2" fmla="*/ 9161485 w 10318820"/>
              <a:gd name="connsiteY2" fmla="*/ 2443835 h 2641277"/>
              <a:gd name="connsiteX3" fmla="*/ 0 w 10318820"/>
              <a:gd name="connsiteY3" fmla="*/ 2482461 h 2641277"/>
              <a:gd name="connsiteX4" fmla="*/ 15487 w 10318820"/>
              <a:gd name="connsiteY4" fmla="*/ 2371463 h 2641277"/>
              <a:gd name="connsiteX0" fmla="*/ 15487 w 10318820"/>
              <a:gd name="connsiteY0" fmla="*/ 2371463 h 2482461"/>
              <a:gd name="connsiteX1" fmla="*/ 9184718 w 10318820"/>
              <a:gd name="connsiteY1" fmla="*/ 0 h 2482461"/>
              <a:gd name="connsiteX2" fmla="*/ 9161485 w 10318820"/>
              <a:gd name="connsiteY2" fmla="*/ 2443835 h 2482461"/>
              <a:gd name="connsiteX3" fmla="*/ 0 w 10318820"/>
              <a:gd name="connsiteY3" fmla="*/ 2482461 h 2482461"/>
              <a:gd name="connsiteX4" fmla="*/ 15487 w 10318820"/>
              <a:gd name="connsiteY4" fmla="*/ 2371463 h 2482461"/>
              <a:gd name="connsiteX0" fmla="*/ 15487 w 10252186"/>
              <a:gd name="connsiteY0" fmla="*/ 2371463 h 2482461"/>
              <a:gd name="connsiteX1" fmla="*/ 9184718 w 10252186"/>
              <a:gd name="connsiteY1" fmla="*/ 0 h 2482461"/>
              <a:gd name="connsiteX2" fmla="*/ 9022088 w 10252186"/>
              <a:gd name="connsiteY2" fmla="*/ 2242499 h 2482461"/>
              <a:gd name="connsiteX3" fmla="*/ 0 w 10252186"/>
              <a:gd name="connsiteY3" fmla="*/ 2482461 h 2482461"/>
              <a:gd name="connsiteX4" fmla="*/ 15487 w 10252186"/>
              <a:gd name="connsiteY4" fmla="*/ 2371463 h 2482461"/>
              <a:gd name="connsiteX0" fmla="*/ 15487 w 10311181"/>
              <a:gd name="connsiteY0" fmla="*/ 2371463 h 2482461"/>
              <a:gd name="connsiteX1" fmla="*/ 9184718 w 10311181"/>
              <a:gd name="connsiteY1" fmla="*/ 0 h 2482461"/>
              <a:gd name="connsiteX2" fmla="*/ 9145996 w 10311181"/>
              <a:gd name="connsiteY2" fmla="*/ 2443835 h 2482461"/>
              <a:gd name="connsiteX3" fmla="*/ 0 w 10311181"/>
              <a:gd name="connsiteY3" fmla="*/ 2482461 h 2482461"/>
              <a:gd name="connsiteX4" fmla="*/ 15487 w 10311181"/>
              <a:gd name="connsiteY4" fmla="*/ 2371463 h 2482461"/>
              <a:gd name="connsiteX0" fmla="*/ 15487 w 9184718"/>
              <a:gd name="connsiteY0" fmla="*/ 2371463 h 2482461"/>
              <a:gd name="connsiteX1" fmla="*/ 9184718 w 9184718"/>
              <a:gd name="connsiteY1" fmla="*/ 0 h 2482461"/>
              <a:gd name="connsiteX2" fmla="*/ 9145996 w 9184718"/>
              <a:gd name="connsiteY2" fmla="*/ 2443835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15487 w 9184718"/>
              <a:gd name="connsiteY0" fmla="*/ 2371463 h 2482461"/>
              <a:gd name="connsiteX1" fmla="*/ 9184718 w 9184718"/>
              <a:gd name="connsiteY1" fmla="*/ 0 h 2482461"/>
              <a:gd name="connsiteX2" fmla="*/ 9176973 w 9184718"/>
              <a:gd name="connsiteY2" fmla="*/ 2459323 h 2482461"/>
              <a:gd name="connsiteX3" fmla="*/ 0 w 9184718"/>
              <a:gd name="connsiteY3" fmla="*/ 2482461 h 2482461"/>
              <a:gd name="connsiteX4" fmla="*/ 15487 w 9184718"/>
              <a:gd name="connsiteY4" fmla="*/ 2371463 h 2482461"/>
              <a:gd name="connsiteX0" fmla="*/ 0 w 9215696"/>
              <a:gd name="connsiteY0" fmla="*/ 2371463 h 2482461"/>
              <a:gd name="connsiteX1" fmla="*/ 9215696 w 9215696"/>
              <a:gd name="connsiteY1" fmla="*/ 0 h 2482461"/>
              <a:gd name="connsiteX2" fmla="*/ 9207951 w 9215696"/>
              <a:gd name="connsiteY2" fmla="*/ 2459323 h 2482461"/>
              <a:gd name="connsiteX3" fmla="*/ 30978 w 9215696"/>
              <a:gd name="connsiteY3" fmla="*/ 2482461 h 2482461"/>
              <a:gd name="connsiteX4" fmla="*/ 0 w 9215696"/>
              <a:gd name="connsiteY4" fmla="*/ 2371463 h 2482461"/>
              <a:gd name="connsiteX0" fmla="*/ 0 w 9215696"/>
              <a:gd name="connsiteY0" fmla="*/ 2371463 h 2497949"/>
              <a:gd name="connsiteX1" fmla="*/ 9215696 w 9215696"/>
              <a:gd name="connsiteY1" fmla="*/ 0 h 2497949"/>
              <a:gd name="connsiteX2" fmla="*/ 9207951 w 9215696"/>
              <a:gd name="connsiteY2" fmla="*/ 2459323 h 2497949"/>
              <a:gd name="connsiteX3" fmla="*/ 2 w 9215696"/>
              <a:gd name="connsiteY3" fmla="*/ 2497949 h 2497949"/>
              <a:gd name="connsiteX4" fmla="*/ 0 w 9215696"/>
              <a:gd name="connsiteY4" fmla="*/ 2371463 h 2497949"/>
              <a:gd name="connsiteX0" fmla="*/ 0 w 9215696"/>
              <a:gd name="connsiteY0" fmla="*/ 2371463 h 2474718"/>
              <a:gd name="connsiteX1" fmla="*/ 9215696 w 9215696"/>
              <a:gd name="connsiteY1" fmla="*/ 0 h 2474718"/>
              <a:gd name="connsiteX2" fmla="*/ 9207951 w 9215696"/>
              <a:gd name="connsiteY2" fmla="*/ 2459323 h 2474718"/>
              <a:gd name="connsiteX3" fmla="*/ 30979 w 9215696"/>
              <a:gd name="connsiteY3" fmla="*/ 2474718 h 2474718"/>
              <a:gd name="connsiteX4" fmla="*/ 0 w 9215696"/>
              <a:gd name="connsiteY4" fmla="*/ 2371463 h 2474718"/>
              <a:gd name="connsiteX0" fmla="*/ 0 w 9208117"/>
              <a:gd name="connsiteY0" fmla="*/ 2371463 h 2474718"/>
              <a:gd name="connsiteX1" fmla="*/ 9184719 w 9208117"/>
              <a:gd name="connsiteY1" fmla="*/ 0 h 2474718"/>
              <a:gd name="connsiteX2" fmla="*/ 9207951 w 9208117"/>
              <a:gd name="connsiteY2" fmla="*/ 2459323 h 2474718"/>
              <a:gd name="connsiteX3" fmla="*/ 30979 w 9208117"/>
              <a:gd name="connsiteY3" fmla="*/ 2474718 h 2474718"/>
              <a:gd name="connsiteX4" fmla="*/ 0 w 9208117"/>
              <a:gd name="connsiteY4" fmla="*/ 2371463 h 2474718"/>
              <a:gd name="connsiteX0" fmla="*/ 0 w 9184719"/>
              <a:gd name="connsiteY0" fmla="*/ 2371463 h 2474718"/>
              <a:gd name="connsiteX1" fmla="*/ 9184719 w 9184719"/>
              <a:gd name="connsiteY1" fmla="*/ 0 h 2474718"/>
              <a:gd name="connsiteX2" fmla="*/ 9115020 w 9184719"/>
              <a:gd name="connsiteY2" fmla="*/ 2381886 h 2474718"/>
              <a:gd name="connsiteX3" fmla="*/ 30979 w 9184719"/>
              <a:gd name="connsiteY3" fmla="*/ 2474718 h 2474718"/>
              <a:gd name="connsiteX4" fmla="*/ 0 w 9184719"/>
              <a:gd name="connsiteY4" fmla="*/ 2371463 h 2474718"/>
              <a:gd name="connsiteX0" fmla="*/ 0 w 9184719"/>
              <a:gd name="connsiteY0" fmla="*/ 2371463 h 2474718"/>
              <a:gd name="connsiteX1" fmla="*/ 9184719 w 9184719"/>
              <a:gd name="connsiteY1" fmla="*/ 0 h 2474718"/>
              <a:gd name="connsiteX2" fmla="*/ 9169230 w 9184719"/>
              <a:gd name="connsiteY2" fmla="*/ 2451580 h 2474718"/>
              <a:gd name="connsiteX3" fmla="*/ 30979 w 9184719"/>
              <a:gd name="connsiteY3" fmla="*/ 2474718 h 2474718"/>
              <a:gd name="connsiteX4" fmla="*/ 0 w 9184719"/>
              <a:gd name="connsiteY4" fmla="*/ 2371463 h 2474718"/>
              <a:gd name="connsiteX0" fmla="*/ 0 w 9167786"/>
              <a:gd name="connsiteY0" fmla="*/ 2375696 h 2474718"/>
              <a:gd name="connsiteX1" fmla="*/ 9167786 w 9167786"/>
              <a:gd name="connsiteY1" fmla="*/ 0 h 2474718"/>
              <a:gd name="connsiteX2" fmla="*/ 9152297 w 9167786"/>
              <a:gd name="connsiteY2" fmla="*/ 2451580 h 2474718"/>
              <a:gd name="connsiteX3" fmla="*/ 14046 w 9167786"/>
              <a:gd name="connsiteY3" fmla="*/ 2474718 h 2474718"/>
              <a:gd name="connsiteX4" fmla="*/ 0 w 9167786"/>
              <a:gd name="connsiteY4" fmla="*/ 2375696 h 2474718"/>
              <a:gd name="connsiteX0" fmla="*/ 2887 w 9170673"/>
              <a:gd name="connsiteY0" fmla="*/ 2375696 h 2474718"/>
              <a:gd name="connsiteX1" fmla="*/ 9170673 w 9170673"/>
              <a:gd name="connsiteY1" fmla="*/ 0 h 2474718"/>
              <a:gd name="connsiteX2" fmla="*/ 9155184 w 9170673"/>
              <a:gd name="connsiteY2" fmla="*/ 2451580 h 2474718"/>
              <a:gd name="connsiteX3" fmla="*/ 0 w 9170673"/>
              <a:gd name="connsiteY3" fmla="*/ 2474718 h 2474718"/>
              <a:gd name="connsiteX4" fmla="*/ 2887 w 9170673"/>
              <a:gd name="connsiteY4" fmla="*/ 2375696 h 2474718"/>
              <a:gd name="connsiteX0" fmla="*/ 2887 w 9170673"/>
              <a:gd name="connsiteY0" fmla="*/ 2375696 h 2457785"/>
              <a:gd name="connsiteX1" fmla="*/ 9170673 w 9170673"/>
              <a:gd name="connsiteY1" fmla="*/ 0 h 2457785"/>
              <a:gd name="connsiteX2" fmla="*/ 9155184 w 9170673"/>
              <a:gd name="connsiteY2" fmla="*/ 2451580 h 2457785"/>
              <a:gd name="connsiteX3" fmla="*/ 0 w 9170673"/>
              <a:gd name="connsiteY3" fmla="*/ 2457785 h 2457785"/>
              <a:gd name="connsiteX4" fmla="*/ 2887 w 9170673"/>
              <a:gd name="connsiteY4" fmla="*/ 2375696 h 2457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70673" h="2457785">
                <a:moveTo>
                  <a:pt x="2887" y="2375696"/>
                </a:moveTo>
                <a:cubicBezTo>
                  <a:pt x="23548" y="2372367"/>
                  <a:pt x="7344315" y="2502055"/>
                  <a:pt x="9170673" y="0"/>
                </a:cubicBezTo>
                <a:cubicBezTo>
                  <a:pt x="9168091" y="819774"/>
                  <a:pt x="9157766" y="1631806"/>
                  <a:pt x="9155184" y="2451580"/>
                </a:cubicBezTo>
                <a:lnTo>
                  <a:pt x="0" y="2457785"/>
                </a:lnTo>
                <a:cubicBezTo>
                  <a:pt x="-1" y="2415623"/>
                  <a:pt x="2888" y="2417858"/>
                  <a:pt x="2887" y="2375696"/>
                </a:cubicBezTo>
                <a:close/>
              </a:path>
            </a:pathLst>
          </a:cu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10462366"/>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8" r:id="rId6"/>
  </p:sldLayoutIdLst>
  <p:hf hdr="0"/>
  <p:txStyles>
    <p:titleStyle>
      <a:lvl1pPr algn="r" defTabSz="457200" rtl="0" eaLnBrk="1" latinLnBrk="0" hangingPunct="1">
        <a:lnSpc>
          <a:spcPct val="80000"/>
        </a:lnSpc>
        <a:spcBef>
          <a:spcPct val="0"/>
        </a:spcBef>
        <a:buNone/>
        <a:defRPr sz="4400" b="1" i="0" kern="1200">
          <a:solidFill>
            <a:schemeClr val="accent1"/>
          </a:solidFill>
          <a:latin typeface="+mj-lt"/>
          <a:ea typeface="+mj-ea"/>
          <a:cs typeface="Arial Narrow Bold"/>
        </a:defRPr>
      </a:lvl1pPr>
    </p:titleStyle>
    <p:bodyStyle>
      <a:lvl1pPr marL="0" indent="0" algn="r" defTabSz="457200" rtl="0" eaLnBrk="1" latinLnBrk="0" hangingPunct="1">
        <a:spcBef>
          <a:spcPct val="20000"/>
        </a:spcBef>
        <a:buFont typeface="Arial"/>
        <a:buNone/>
        <a:defRPr sz="2400" kern="1200">
          <a:solidFill>
            <a:schemeClr val="tx2"/>
          </a:solidFill>
          <a:latin typeface="+mn-lt"/>
          <a:ea typeface="+mn-ea"/>
          <a:cs typeface="+mn-cs"/>
        </a:defRPr>
      </a:lvl1pPr>
      <a:lvl2pPr marL="742950" indent="-285750" algn="l" defTabSz="457200" rtl="0" eaLnBrk="1" latinLnBrk="0" hangingPunct="1">
        <a:spcBef>
          <a:spcPct val="20000"/>
        </a:spcBef>
        <a:buFont typeface="Arial"/>
        <a:buChar char="•"/>
        <a:defRPr sz="3200" kern="1200">
          <a:solidFill>
            <a:schemeClr val="tx2"/>
          </a:solidFill>
          <a:latin typeface="+mn-lt"/>
          <a:ea typeface="+mn-ea"/>
          <a:cs typeface="+mn-cs"/>
        </a:defRPr>
      </a:lvl2pPr>
      <a:lvl3pPr marL="1143000" indent="-228600" algn="l" defTabSz="457200" rtl="0" eaLnBrk="1" latinLnBrk="0" hangingPunct="1">
        <a:spcBef>
          <a:spcPct val="20000"/>
        </a:spcBef>
        <a:buFont typeface="Arial"/>
        <a:buChar char="•"/>
        <a:defRPr sz="2800" kern="1200">
          <a:solidFill>
            <a:schemeClr val="tx2"/>
          </a:solidFill>
          <a:latin typeface="+mn-lt"/>
          <a:ea typeface="+mn-ea"/>
          <a:cs typeface="+mn-cs"/>
        </a:defRPr>
      </a:lvl3pPr>
      <a:lvl4pPr marL="1600200" indent="-228600" algn="l" defTabSz="457200" rtl="0" eaLnBrk="1" latinLnBrk="0" hangingPunct="1">
        <a:spcBef>
          <a:spcPct val="20000"/>
        </a:spcBef>
        <a:buFont typeface="Arial"/>
        <a:buChar char="•"/>
        <a:defRPr sz="2800" kern="1200">
          <a:solidFill>
            <a:schemeClr val="tx2"/>
          </a:solidFill>
          <a:latin typeface="+mn-lt"/>
          <a:ea typeface="+mn-ea"/>
          <a:cs typeface="+mn-cs"/>
        </a:defRPr>
      </a:lvl4pPr>
      <a:lvl5pPr marL="2057400" indent="-228600" algn="l" defTabSz="457200" rtl="0" eaLnBrk="1" latinLnBrk="0" hangingPunct="1">
        <a:spcBef>
          <a:spcPct val="20000"/>
        </a:spcBef>
        <a:buFont typeface="Arial"/>
        <a:buChar char="•"/>
        <a:defRPr sz="2800" kern="1200">
          <a:solidFill>
            <a:schemeClr val="tx2"/>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6355080"/>
            <a:ext cx="9144000" cy="50292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lang="en-US" dirty="0">
              <a:solidFill>
                <a:prstClr val="white"/>
              </a:solidFill>
            </a:endParaRPr>
          </a:p>
        </p:txBody>
      </p:sp>
      <p:sp>
        <p:nvSpPr>
          <p:cNvPr id="2" name="Title Placeholder 1"/>
          <p:cNvSpPr>
            <a:spLocks noGrp="1"/>
          </p:cNvSpPr>
          <p:nvPr>
            <p:ph type="title"/>
          </p:nvPr>
        </p:nvSpPr>
        <p:spPr>
          <a:xfrm>
            <a:off x="457200" y="457200"/>
            <a:ext cx="8229600" cy="676014"/>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207293"/>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4"/>
          </p:nvPr>
        </p:nvSpPr>
        <p:spPr>
          <a:xfrm>
            <a:off x="2285999" y="6355080"/>
            <a:ext cx="6400801" cy="502919"/>
          </a:xfrm>
          <a:prstGeom prst="rect">
            <a:avLst/>
          </a:prstGeom>
        </p:spPr>
        <p:txBody>
          <a:bodyPr vert="horz" lIns="0" tIns="45720" rIns="0" bIns="45720" rtlCol="0" anchor="ctr"/>
          <a:lstStyle>
            <a:lvl1pPr algn="r">
              <a:defRPr sz="800">
                <a:solidFill>
                  <a:srgbClr val="000000"/>
                </a:solidFill>
              </a:defRPr>
            </a:lvl1pPr>
          </a:lstStyle>
          <a:p>
            <a:pPr defTabSz="914400"/>
            <a:r>
              <a:rPr lang="en-US" dirty="0"/>
              <a:t>U.S. Department of Commerce | National Oceanic and Atmospheric Administration | NOAA Fisheries | Page </a:t>
            </a:r>
            <a:fld id="{632D3AEB-7CBE-3049-91AC-335C6B4F5BF6}" type="slidenum">
              <a:rPr lang="en-US" smtClean="0"/>
              <a:pPr defTabSz="914400"/>
              <a:t>‹#›</a:t>
            </a:fld>
            <a:endParaRPr lang="en-US" dirty="0"/>
          </a:p>
        </p:txBody>
      </p:sp>
      <p:sp>
        <p:nvSpPr>
          <p:cNvPr id="7" name="Rectangle 6"/>
          <p:cNvSpPr/>
          <p:nvPr/>
        </p:nvSpPr>
        <p:spPr>
          <a:xfrm>
            <a:off x="0" y="0"/>
            <a:ext cx="9144000" cy="9144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lang="en-US" dirty="0">
              <a:solidFill>
                <a:prstClr val="white"/>
              </a:solidFill>
            </a:endParaRPr>
          </a:p>
        </p:txBody>
      </p:sp>
      <p:pic>
        <p:nvPicPr>
          <p:cNvPr id="8" name="Picture 7" descr="NOAA-Fisheries-horizontal.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4504" y="6419088"/>
            <a:ext cx="1643940" cy="388747"/>
          </a:xfrm>
          <a:prstGeom prst="rect">
            <a:avLst/>
          </a:prstGeom>
        </p:spPr>
      </p:pic>
    </p:spTree>
    <p:extLst>
      <p:ext uri="{BB962C8B-B14F-4D97-AF65-F5344CB8AC3E}">
        <p14:creationId xmlns:p14="http://schemas.microsoft.com/office/powerpoint/2010/main" val="65378524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90" r:id="rId3"/>
  </p:sldLayoutIdLst>
  <p:hf hdr="0"/>
  <p:txStyles>
    <p:titleStyle>
      <a:lvl1pPr algn="l" defTabSz="457200" rtl="0" eaLnBrk="1" latinLnBrk="0" hangingPunct="1">
        <a:spcBef>
          <a:spcPct val="0"/>
        </a:spcBef>
        <a:buNone/>
        <a:defRPr sz="3600" b="1" i="0" kern="1200">
          <a:solidFill>
            <a:schemeClr val="accent1"/>
          </a:solidFill>
          <a:latin typeface="+mj-lt"/>
          <a:ea typeface="+mj-ea"/>
          <a:cs typeface="Arial Narrow Bold"/>
        </a:defRPr>
      </a:lvl1pPr>
    </p:titleStyle>
    <p:bodyStyle>
      <a:lvl1pPr marL="342900" indent="-342900" algn="l" defTabSz="457200" rtl="0" eaLnBrk="1" latinLnBrk="0" hangingPunct="1">
        <a:spcBef>
          <a:spcPct val="20000"/>
        </a:spcBef>
        <a:buFont typeface="Arial"/>
        <a:buChar char="•"/>
        <a:defRPr sz="3200" kern="1200">
          <a:solidFill>
            <a:schemeClr val="tx2"/>
          </a:solidFill>
          <a:latin typeface="+mn-lt"/>
          <a:ea typeface="+mn-ea"/>
          <a:cs typeface="+mn-cs"/>
        </a:defRPr>
      </a:lvl1pPr>
      <a:lvl2pPr marL="742950" indent="-285750" algn="l" defTabSz="457200" rtl="0" eaLnBrk="1" latinLnBrk="0" hangingPunct="1">
        <a:spcBef>
          <a:spcPct val="20000"/>
        </a:spcBef>
        <a:buFont typeface="Arial"/>
        <a:buChar char="•"/>
        <a:defRPr sz="3200" kern="1200">
          <a:solidFill>
            <a:schemeClr val="tx2"/>
          </a:solidFill>
          <a:latin typeface="+mn-lt"/>
          <a:ea typeface="+mn-ea"/>
          <a:cs typeface="+mn-cs"/>
        </a:defRPr>
      </a:lvl2pPr>
      <a:lvl3pPr marL="1143000" indent="-228600" algn="l" defTabSz="457200" rtl="0" eaLnBrk="1" latinLnBrk="0" hangingPunct="1">
        <a:spcBef>
          <a:spcPct val="20000"/>
        </a:spcBef>
        <a:buFont typeface="Arial"/>
        <a:buChar char="•"/>
        <a:defRPr sz="2800" kern="1200">
          <a:solidFill>
            <a:schemeClr val="tx2"/>
          </a:solidFill>
          <a:latin typeface="+mn-lt"/>
          <a:ea typeface="+mn-ea"/>
          <a:cs typeface="+mn-cs"/>
        </a:defRPr>
      </a:lvl3pPr>
      <a:lvl4pPr marL="1600200" indent="-228600" algn="l" defTabSz="457200" rtl="0" eaLnBrk="1" latinLnBrk="0" hangingPunct="1">
        <a:spcBef>
          <a:spcPct val="20000"/>
        </a:spcBef>
        <a:buFont typeface="Arial"/>
        <a:buChar char="•"/>
        <a:defRPr sz="2800" kern="1200">
          <a:solidFill>
            <a:schemeClr val="tx2"/>
          </a:solidFill>
          <a:latin typeface="+mn-lt"/>
          <a:ea typeface="+mn-ea"/>
          <a:cs typeface="+mn-cs"/>
        </a:defRPr>
      </a:lvl4pPr>
      <a:lvl5pPr marL="2057400" indent="-228600" algn="l" defTabSz="457200" rtl="0" eaLnBrk="1" latinLnBrk="0" hangingPunct="1">
        <a:spcBef>
          <a:spcPct val="20000"/>
        </a:spcBef>
        <a:buFont typeface="Arial"/>
        <a:buChar char="•"/>
        <a:defRPr sz="2800" kern="1200">
          <a:solidFill>
            <a:schemeClr val="tx2"/>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JPG"/></Relationships>
</file>

<file path=ppt/slides/_rels/slide10.xml.rels><?xml version="1.0" encoding="UTF-8" standalone="yes"?>
<Relationships xmlns="http://schemas.openxmlformats.org/package/2006/relationships"><Relationship Id="rId8" Type="http://schemas.openxmlformats.org/officeDocument/2006/relationships/image" Target="../media/image84.png"/><Relationship Id="rId3" Type="http://schemas.openxmlformats.org/officeDocument/2006/relationships/image" Target="../media/image91.png"/><Relationship Id="rId7" Type="http://schemas.openxmlformats.org/officeDocument/2006/relationships/image" Target="../media/image81.png"/><Relationship Id="rId12" Type="http://schemas.openxmlformats.org/officeDocument/2006/relationships/image" Target="../media/image70.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94.svg"/><Relationship Id="rId11" Type="http://schemas.microsoft.com/office/2007/relationships/hdphoto" Target="../media/hdphoto3.wdp"/><Relationship Id="rId5" Type="http://schemas.openxmlformats.org/officeDocument/2006/relationships/image" Target="../media/image93.png"/><Relationship Id="rId10" Type="http://schemas.openxmlformats.org/officeDocument/2006/relationships/image" Target="../media/image95.png"/><Relationship Id="rId4" Type="http://schemas.openxmlformats.org/officeDocument/2006/relationships/image" Target="../media/image92.svg"/><Relationship Id="rId9" Type="http://schemas.openxmlformats.org/officeDocument/2006/relationships/image" Target="../media/image86.svg"/></Relationships>
</file>

<file path=ppt/slides/_rels/slide11.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70.png"/><Relationship Id="rId4" Type="http://schemas.openxmlformats.org/officeDocument/2006/relationships/image" Target="../media/image92.svg"/></Relationships>
</file>

<file path=ppt/slides/_rels/slide12.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70.png"/><Relationship Id="rId4" Type="http://schemas.openxmlformats.org/officeDocument/2006/relationships/image" Target="../media/image92.svg"/></Relationships>
</file>

<file path=ppt/slides/_rels/slide13.xml.rels><?xml version="1.0" encoding="UTF-8" standalone="yes"?>
<Relationships xmlns="http://schemas.openxmlformats.org/package/2006/relationships"><Relationship Id="rId8" Type="http://schemas.openxmlformats.org/officeDocument/2006/relationships/image" Target="../media/image98.png"/><Relationship Id="rId13" Type="http://schemas.openxmlformats.org/officeDocument/2006/relationships/hyperlink" Target="https://libguides.library.noaa.gov/Section508/Home" TargetMode="External"/><Relationship Id="rId18" Type="http://schemas.openxmlformats.org/officeDocument/2006/relationships/image" Target="../media/image105.png"/><Relationship Id="rId3" Type="http://schemas.openxmlformats.org/officeDocument/2006/relationships/image" Target="../media/image96.png"/><Relationship Id="rId21" Type="http://schemas.openxmlformats.org/officeDocument/2006/relationships/image" Target="../media/image108.svg"/><Relationship Id="rId7" Type="http://schemas.microsoft.com/office/2007/relationships/hdphoto" Target="../media/hdphoto3.wdp"/><Relationship Id="rId12" Type="http://schemas.openxmlformats.org/officeDocument/2006/relationships/image" Target="../media/image102.png"/><Relationship Id="rId17" Type="http://schemas.openxmlformats.org/officeDocument/2006/relationships/image" Target="../media/image47.svg"/><Relationship Id="rId25" Type="http://schemas.openxmlformats.org/officeDocument/2006/relationships/image" Target="../media/image111.png"/><Relationship Id="rId2" Type="http://schemas.openxmlformats.org/officeDocument/2006/relationships/notesSlide" Target="../notesSlides/notesSlide13.xml"/><Relationship Id="rId16" Type="http://schemas.openxmlformats.org/officeDocument/2006/relationships/image" Target="../media/image46.png"/><Relationship Id="rId20" Type="http://schemas.openxmlformats.org/officeDocument/2006/relationships/image" Target="../media/image107.png"/><Relationship Id="rId1" Type="http://schemas.openxmlformats.org/officeDocument/2006/relationships/slideLayout" Target="../slideLayouts/slideLayout1.xml"/><Relationship Id="rId6" Type="http://schemas.openxmlformats.org/officeDocument/2006/relationships/image" Target="../media/image95.png"/><Relationship Id="rId11" Type="http://schemas.openxmlformats.org/officeDocument/2006/relationships/image" Target="../media/image101.svg"/><Relationship Id="rId24" Type="http://schemas.openxmlformats.org/officeDocument/2006/relationships/image" Target="../media/image71.png"/><Relationship Id="rId5" Type="http://schemas.openxmlformats.org/officeDocument/2006/relationships/image" Target="../media/image97.png"/><Relationship Id="rId15" Type="http://schemas.openxmlformats.org/officeDocument/2006/relationships/image" Target="../media/image104.svg"/><Relationship Id="rId23" Type="http://schemas.openxmlformats.org/officeDocument/2006/relationships/image" Target="../media/image110.svg"/><Relationship Id="rId10" Type="http://schemas.openxmlformats.org/officeDocument/2006/relationships/image" Target="../media/image100.png"/><Relationship Id="rId19" Type="http://schemas.openxmlformats.org/officeDocument/2006/relationships/image" Target="../media/image106.svg"/><Relationship Id="rId4" Type="http://schemas.microsoft.com/office/2007/relationships/hdphoto" Target="../media/hdphoto4.wdp"/><Relationship Id="rId9" Type="http://schemas.openxmlformats.org/officeDocument/2006/relationships/image" Target="../media/image99.png"/><Relationship Id="rId14" Type="http://schemas.openxmlformats.org/officeDocument/2006/relationships/image" Target="../media/image103.png"/><Relationship Id="rId22" Type="http://schemas.openxmlformats.org/officeDocument/2006/relationships/image" Target="../media/image109.png"/></Relationships>
</file>

<file path=ppt/slides/_rels/slide14.xml.rels><?xml version="1.0" encoding="UTF-8" standalone="yes"?>
<Relationships xmlns="http://schemas.openxmlformats.org/package/2006/relationships"><Relationship Id="rId8" Type="http://schemas.openxmlformats.org/officeDocument/2006/relationships/image" Target="../media/image113.png"/><Relationship Id="rId3" Type="http://schemas.openxmlformats.org/officeDocument/2006/relationships/image" Target="../media/image97.png"/><Relationship Id="rId7" Type="http://schemas.openxmlformats.org/officeDocument/2006/relationships/image" Target="../media/image112.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11.png"/><Relationship Id="rId5" Type="http://schemas.microsoft.com/office/2007/relationships/hdphoto" Target="../media/hdphoto3.wdp"/><Relationship Id="rId10" Type="http://schemas.openxmlformats.org/officeDocument/2006/relationships/image" Target="../media/image101.svg"/><Relationship Id="rId4" Type="http://schemas.openxmlformats.org/officeDocument/2006/relationships/image" Target="../media/image95.png"/><Relationship Id="rId9" Type="http://schemas.openxmlformats.org/officeDocument/2006/relationships/image" Target="../media/image100.png"/></Relationships>
</file>

<file path=ppt/slides/_rels/slide15.xml.rels><?xml version="1.0" encoding="UTF-8" standalone="yes"?>
<Relationships xmlns="http://schemas.openxmlformats.org/package/2006/relationships"><Relationship Id="rId8" Type="http://schemas.openxmlformats.org/officeDocument/2006/relationships/image" Target="../media/image100.png"/><Relationship Id="rId3" Type="http://schemas.openxmlformats.org/officeDocument/2006/relationships/image" Target="../media/image97.png"/><Relationship Id="rId7" Type="http://schemas.openxmlformats.org/officeDocument/2006/relationships/image" Target="../media/image113.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98.png"/><Relationship Id="rId11" Type="http://schemas.openxmlformats.org/officeDocument/2006/relationships/image" Target="../media/image111.png"/><Relationship Id="rId5" Type="http://schemas.microsoft.com/office/2007/relationships/hdphoto" Target="../media/hdphoto3.wdp"/><Relationship Id="rId10" Type="http://schemas.openxmlformats.org/officeDocument/2006/relationships/image" Target="../media/image99.png"/><Relationship Id="rId4" Type="http://schemas.openxmlformats.org/officeDocument/2006/relationships/image" Target="../media/image95.png"/><Relationship Id="rId9" Type="http://schemas.openxmlformats.org/officeDocument/2006/relationships/image" Target="../media/image101.svg"/></Relationships>
</file>

<file path=ppt/slides/_rels/slide16.xml.rels><?xml version="1.0" encoding="UTF-8" standalone="yes"?>
<Relationships xmlns="http://schemas.openxmlformats.org/package/2006/relationships"><Relationship Id="rId8" Type="http://schemas.microsoft.com/office/2007/relationships/hdphoto" Target="../media/hdphoto3.wdp"/><Relationship Id="rId13" Type="http://schemas.openxmlformats.org/officeDocument/2006/relationships/image" Target="../media/image70.png"/><Relationship Id="rId3" Type="http://schemas.openxmlformats.org/officeDocument/2006/relationships/image" Target="../media/image114.png"/><Relationship Id="rId7" Type="http://schemas.openxmlformats.org/officeDocument/2006/relationships/image" Target="../media/image95.png"/><Relationship Id="rId12" Type="http://schemas.openxmlformats.org/officeDocument/2006/relationships/image" Target="../media/image92.sv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23.png"/><Relationship Id="rId11" Type="http://schemas.openxmlformats.org/officeDocument/2006/relationships/image" Target="../media/image91.png"/><Relationship Id="rId5" Type="http://schemas.openxmlformats.org/officeDocument/2006/relationships/image" Target="../media/image22.png"/><Relationship Id="rId15" Type="http://schemas.openxmlformats.org/officeDocument/2006/relationships/image" Target="../media/image116.svg"/><Relationship Id="rId10" Type="http://schemas.openxmlformats.org/officeDocument/2006/relationships/image" Target="../media/image94.svg"/><Relationship Id="rId4" Type="http://schemas.openxmlformats.org/officeDocument/2006/relationships/image" Target="../media/image21.png"/><Relationship Id="rId9" Type="http://schemas.openxmlformats.org/officeDocument/2006/relationships/image" Target="../media/image93.png"/><Relationship Id="rId14" Type="http://schemas.openxmlformats.org/officeDocument/2006/relationships/image" Target="../media/image115.png"/></Relationships>
</file>

<file path=ppt/slides/_rels/slide17.xml.rels><?xml version="1.0" encoding="UTF-8" standalone="yes"?>
<Relationships xmlns="http://schemas.openxmlformats.org/package/2006/relationships"><Relationship Id="rId8" Type="http://schemas.openxmlformats.org/officeDocument/2006/relationships/image" Target="../media/image70.png"/><Relationship Id="rId13" Type="http://schemas.openxmlformats.org/officeDocument/2006/relationships/image" Target="../media/image119.png"/><Relationship Id="rId3" Type="http://schemas.openxmlformats.org/officeDocument/2006/relationships/image" Target="../media/image117.png"/><Relationship Id="rId7" Type="http://schemas.openxmlformats.org/officeDocument/2006/relationships/image" Target="../media/image101.svg"/><Relationship Id="rId12" Type="http://schemas.openxmlformats.org/officeDocument/2006/relationships/image" Target="../media/image68.svg"/><Relationship Id="rId2" Type="http://schemas.openxmlformats.org/officeDocument/2006/relationships/notesSlide" Target="../notesSlides/notesSlide17.xml"/><Relationship Id="rId16" Type="http://schemas.openxmlformats.org/officeDocument/2006/relationships/image" Target="../media/image122.png"/><Relationship Id="rId1" Type="http://schemas.openxmlformats.org/officeDocument/2006/relationships/slideLayout" Target="../slideLayouts/slideLayout1.xml"/><Relationship Id="rId6" Type="http://schemas.openxmlformats.org/officeDocument/2006/relationships/image" Target="../media/image100.png"/><Relationship Id="rId11" Type="http://schemas.openxmlformats.org/officeDocument/2006/relationships/image" Target="../media/image67.png"/><Relationship Id="rId5" Type="http://schemas.openxmlformats.org/officeDocument/2006/relationships/image" Target="../media/image118.png"/><Relationship Id="rId15" Type="http://schemas.openxmlformats.org/officeDocument/2006/relationships/image" Target="../media/image121.svg"/><Relationship Id="rId10" Type="http://schemas.openxmlformats.org/officeDocument/2006/relationships/image" Target="../media/image116.svg"/><Relationship Id="rId4" Type="http://schemas.openxmlformats.org/officeDocument/2006/relationships/image" Target="../media/image69.png"/><Relationship Id="rId9" Type="http://schemas.openxmlformats.org/officeDocument/2006/relationships/image" Target="../media/image115.png"/><Relationship Id="rId14" Type="http://schemas.openxmlformats.org/officeDocument/2006/relationships/image" Target="../media/image120.png"/></Relationships>
</file>

<file path=ppt/slides/_rels/slide18.xml.rels><?xml version="1.0" encoding="UTF-8" standalone="yes"?>
<Relationships xmlns="http://schemas.openxmlformats.org/package/2006/relationships"><Relationship Id="rId8" Type="http://schemas.openxmlformats.org/officeDocument/2006/relationships/image" Target="../media/image127.png"/><Relationship Id="rId13" Type="http://schemas.openxmlformats.org/officeDocument/2006/relationships/image" Target="../media/image23.png"/><Relationship Id="rId18" Type="http://schemas.openxmlformats.org/officeDocument/2006/relationships/image" Target="../media/image70.png"/><Relationship Id="rId3" Type="http://schemas.openxmlformats.org/officeDocument/2006/relationships/image" Target="../media/image24.png"/><Relationship Id="rId7" Type="http://schemas.openxmlformats.org/officeDocument/2006/relationships/image" Target="../media/image126.png"/><Relationship Id="rId12" Type="http://schemas.openxmlformats.org/officeDocument/2006/relationships/image" Target="../media/image22.png"/><Relationship Id="rId17" Type="http://schemas.openxmlformats.org/officeDocument/2006/relationships/image" Target="../media/image94.svg"/><Relationship Id="rId2" Type="http://schemas.openxmlformats.org/officeDocument/2006/relationships/notesSlide" Target="../notesSlides/notesSlide18.xml"/><Relationship Id="rId16" Type="http://schemas.openxmlformats.org/officeDocument/2006/relationships/image" Target="../media/image93.png"/><Relationship Id="rId1" Type="http://schemas.openxmlformats.org/officeDocument/2006/relationships/slideLayout" Target="../slideLayouts/slideLayout1.xml"/><Relationship Id="rId6" Type="http://schemas.openxmlformats.org/officeDocument/2006/relationships/image" Target="../media/image125.png"/><Relationship Id="rId11" Type="http://schemas.openxmlformats.org/officeDocument/2006/relationships/image" Target="../media/image21.png"/><Relationship Id="rId5" Type="http://schemas.openxmlformats.org/officeDocument/2006/relationships/image" Target="../media/image124.png"/><Relationship Id="rId15" Type="http://schemas.microsoft.com/office/2007/relationships/hdphoto" Target="../media/hdphoto3.wdp"/><Relationship Id="rId10" Type="http://schemas.openxmlformats.org/officeDocument/2006/relationships/image" Target="../media/image92.svg"/><Relationship Id="rId4" Type="http://schemas.openxmlformats.org/officeDocument/2006/relationships/image" Target="../media/image123.png"/><Relationship Id="rId9" Type="http://schemas.openxmlformats.org/officeDocument/2006/relationships/image" Target="../media/image91.png"/><Relationship Id="rId14" Type="http://schemas.openxmlformats.org/officeDocument/2006/relationships/image" Target="../media/image95.png"/></Relationships>
</file>

<file path=ppt/slides/_rels/slide19.xml.rels><?xml version="1.0" encoding="UTF-8" standalone="yes"?>
<Relationships xmlns="http://schemas.openxmlformats.org/package/2006/relationships"><Relationship Id="rId8" Type="http://schemas.openxmlformats.org/officeDocument/2006/relationships/image" Target="../media/image132.png"/><Relationship Id="rId13" Type="http://schemas.openxmlformats.org/officeDocument/2006/relationships/image" Target="../media/image135.svg"/><Relationship Id="rId18" Type="http://schemas.openxmlformats.org/officeDocument/2006/relationships/image" Target="../media/image140.png"/><Relationship Id="rId26" Type="http://schemas.openxmlformats.org/officeDocument/2006/relationships/image" Target="../media/image146.png"/><Relationship Id="rId39" Type="http://schemas.openxmlformats.org/officeDocument/2006/relationships/image" Target="../media/image159.svg"/><Relationship Id="rId3" Type="http://schemas.openxmlformats.org/officeDocument/2006/relationships/image" Target="../media/image128.png"/><Relationship Id="rId21" Type="http://schemas.openxmlformats.org/officeDocument/2006/relationships/image" Target="../media/image143.svg"/><Relationship Id="rId34" Type="http://schemas.openxmlformats.org/officeDocument/2006/relationships/image" Target="../media/image154.png"/><Relationship Id="rId42" Type="http://schemas.openxmlformats.org/officeDocument/2006/relationships/image" Target="../media/image70.png"/><Relationship Id="rId7" Type="http://schemas.openxmlformats.org/officeDocument/2006/relationships/image" Target="../media/image131.png"/><Relationship Id="rId12" Type="http://schemas.openxmlformats.org/officeDocument/2006/relationships/image" Target="../media/image134.png"/><Relationship Id="rId17" Type="http://schemas.openxmlformats.org/officeDocument/2006/relationships/image" Target="../media/image139.svg"/><Relationship Id="rId25" Type="http://schemas.openxmlformats.org/officeDocument/2006/relationships/image" Target="../media/image33.svg"/><Relationship Id="rId33" Type="http://schemas.openxmlformats.org/officeDocument/2006/relationships/image" Target="../media/image153.svg"/><Relationship Id="rId38" Type="http://schemas.openxmlformats.org/officeDocument/2006/relationships/image" Target="../media/image158.png"/><Relationship Id="rId2" Type="http://schemas.openxmlformats.org/officeDocument/2006/relationships/notesSlide" Target="../notesSlides/notesSlide19.xml"/><Relationship Id="rId16" Type="http://schemas.openxmlformats.org/officeDocument/2006/relationships/image" Target="../media/image138.png"/><Relationship Id="rId20" Type="http://schemas.openxmlformats.org/officeDocument/2006/relationships/image" Target="../media/image142.png"/><Relationship Id="rId29" Type="http://schemas.openxmlformats.org/officeDocument/2006/relationships/image" Target="../media/image149.svg"/><Relationship Id="rId41" Type="http://schemas.openxmlformats.org/officeDocument/2006/relationships/image" Target="../media/image161.png"/><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94.svg"/><Relationship Id="rId24" Type="http://schemas.openxmlformats.org/officeDocument/2006/relationships/image" Target="../media/image32.png"/><Relationship Id="rId32" Type="http://schemas.openxmlformats.org/officeDocument/2006/relationships/image" Target="../media/image152.png"/><Relationship Id="rId37" Type="http://schemas.openxmlformats.org/officeDocument/2006/relationships/image" Target="../media/image157.svg"/><Relationship Id="rId40" Type="http://schemas.openxmlformats.org/officeDocument/2006/relationships/image" Target="../media/image160.png"/><Relationship Id="rId5" Type="http://schemas.openxmlformats.org/officeDocument/2006/relationships/image" Target="../media/image130.svg"/><Relationship Id="rId15" Type="http://schemas.openxmlformats.org/officeDocument/2006/relationships/image" Target="../media/image137.svg"/><Relationship Id="rId23" Type="http://schemas.openxmlformats.org/officeDocument/2006/relationships/image" Target="../media/image145.svg"/><Relationship Id="rId28" Type="http://schemas.openxmlformats.org/officeDocument/2006/relationships/image" Target="../media/image148.png"/><Relationship Id="rId36" Type="http://schemas.openxmlformats.org/officeDocument/2006/relationships/image" Target="../media/image156.png"/><Relationship Id="rId10" Type="http://schemas.openxmlformats.org/officeDocument/2006/relationships/image" Target="../media/image93.png"/><Relationship Id="rId19" Type="http://schemas.openxmlformats.org/officeDocument/2006/relationships/image" Target="../media/image141.svg"/><Relationship Id="rId31" Type="http://schemas.openxmlformats.org/officeDocument/2006/relationships/image" Target="../media/image151.svg"/><Relationship Id="rId4" Type="http://schemas.openxmlformats.org/officeDocument/2006/relationships/image" Target="../media/image129.png"/><Relationship Id="rId9" Type="http://schemas.openxmlformats.org/officeDocument/2006/relationships/image" Target="../media/image133.png"/><Relationship Id="rId14" Type="http://schemas.openxmlformats.org/officeDocument/2006/relationships/image" Target="../media/image136.png"/><Relationship Id="rId22" Type="http://schemas.openxmlformats.org/officeDocument/2006/relationships/image" Target="../media/image144.png"/><Relationship Id="rId27" Type="http://schemas.openxmlformats.org/officeDocument/2006/relationships/image" Target="../media/image147.svg"/><Relationship Id="rId30" Type="http://schemas.openxmlformats.org/officeDocument/2006/relationships/image" Target="../media/image150.png"/><Relationship Id="rId35" Type="http://schemas.openxmlformats.org/officeDocument/2006/relationships/image" Target="../media/image155.svg"/></Relationships>
</file>

<file path=ppt/slides/_rels/slide2.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9.png"/><Relationship Id="rId7" Type="http://schemas.openxmlformats.org/officeDocument/2006/relationships/image" Target="../media/image17.sv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svg"/><Relationship Id="rId4" Type="http://schemas.openxmlformats.org/officeDocument/2006/relationships/image" Target="../media/image14.png"/><Relationship Id="rId9" Type="http://schemas.openxmlformats.org/officeDocument/2006/relationships/image" Target="../media/image19.svg"/></Relationships>
</file>

<file path=ppt/slides/_rels/slide20.xml.rels><?xml version="1.0" encoding="UTF-8" standalone="yes"?>
<Relationships xmlns="http://schemas.openxmlformats.org/package/2006/relationships"><Relationship Id="rId3" Type="http://schemas.openxmlformats.org/officeDocument/2006/relationships/image" Target="../media/image162.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94.svg"/><Relationship Id="rId5" Type="http://schemas.openxmlformats.org/officeDocument/2006/relationships/image" Target="../media/image93.png"/><Relationship Id="rId4" Type="http://schemas.openxmlformats.org/officeDocument/2006/relationships/image" Target="../media/image163.png"/></Relationships>
</file>

<file path=ppt/slides/_rels/slide21.xml.rels><?xml version="1.0" encoding="UTF-8" standalone="yes"?>
<Relationships xmlns="http://schemas.openxmlformats.org/package/2006/relationships"><Relationship Id="rId3" Type="http://schemas.openxmlformats.org/officeDocument/2006/relationships/image" Target="../media/image164.jpg"/><Relationship Id="rId2" Type="http://schemas.openxmlformats.org/officeDocument/2006/relationships/notesSlide" Target="../notesSlides/notesSlide21.xml"/><Relationship Id="rId1" Type="http://schemas.openxmlformats.org/officeDocument/2006/relationships/slideLayout" Target="../slideLayouts/slideLayout1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6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image" Target="../media/image166.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28.svg"/><Relationship Id="rId3" Type="http://schemas.openxmlformats.org/officeDocument/2006/relationships/image" Target="../media/image24.png"/><Relationship Id="rId7" Type="http://schemas.openxmlformats.org/officeDocument/2006/relationships/image" Target="../media/image21.png"/><Relationship Id="rId12" Type="http://schemas.openxmlformats.org/officeDocument/2006/relationships/image" Target="../media/image27.png"/><Relationship Id="rId2" Type="http://schemas.openxmlformats.org/officeDocument/2006/relationships/notesSlide" Target="../notesSlides/notesSlide5.xml"/><Relationship Id="rId16" Type="http://schemas.openxmlformats.org/officeDocument/2006/relationships/image" Target="../media/image31.png"/><Relationship Id="rId1" Type="http://schemas.openxmlformats.org/officeDocument/2006/relationships/slideLayout" Target="../slideLayouts/slideLayout1.xml"/><Relationship Id="rId6" Type="http://schemas.microsoft.com/office/2007/relationships/hdphoto" Target="../media/hdphoto1.wdp"/><Relationship Id="rId11" Type="http://schemas.openxmlformats.org/officeDocument/2006/relationships/image" Target="../media/image26.svg"/><Relationship Id="rId5" Type="http://schemas.openxmlformats.org/officeDocument/2006/relationships/image" Target="../media/image20.png"/><Relationship Id="rId15" Type="http://schemas.openxmlformats.org/officeDocument/2006/relationships/image" Target="../media/image30.svg"/><Relationship Id="rId10" Type="http://schemas.openxmlformats.org/officeDocument/2006/relationships/image" Target="../media/image25.png"/><Relationship Id="rId4" Type="http://schemas.openxmlformats.org/officeDocument/2006/relationships/image" Target="../media/image200.png"/><Relationship Id="rId9" Type="http://schemas.openxmlformats.org/officeDocument/2006/relationships/image" Target="../media/image23.png"/><Relationship Id="rId14" Type="http://schemas.openxmlformats.org/officeDocument/2006/relationships/image" Target="../media/image29.png"/></Relationships>
</file>

<file path=ppt/slides/_rels/slide6.xml.rels><?xml version="1.0" encoding="UTF-8" standalone="yes"?>
<Relationships xmlns="http://schemas.openxmlformats.org/package/2006/relationships"><Relationship Id="rId8" Type="http://schemas.openxmlformats.org/officeDocument/2006/relationships/diagramLayout" Target="../diagrams/layout1.xml"/><Relationship Id="rId3" Type="http://schemas.openxmlformats.org/officeDocument/2006/relationships/image" Target="../media/image32.png"/><Relationship Id="rId7" Type="http://schemas.openxmlformats.org/officeDocument/2006/relationships/diagramData" Target="../diagrams/data1.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35.svg"/><Relationship Id="rId11" Type="http://schemas.microsoft.com/office/2007/relationships/diagramDrawing" Target="../diagrams/drawing1.xml"/><Relationship Id="rId5" Type="http://schemas.openxmlformats.org/officeDocument/2006/relationships/image" Target="../media/image34.png"/><Relationship Id="rId10" Type="http://schemas.openxmlformats.org/officeDocument/2006/relationships/diagramColors" Target="../diagrams/colors1.xml"/><Relationship Id="rId4" Type="http://schemas.openxmlformats.org/officeDocument/2006/relationships/image" Target="../media/image33.svg"/><Relationship Id="rId9"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8" Type="http://schemas.openxmlformats.org/officeDocument/2006/relationships/image" Target="../media/image41.svg"/><Relationship Id="rId13" Type="http://schemas.microsoft.com/office/2007/relationships/diagramDrawing" Target="../diagrams/drawing2.xml"/><Relationship Id="rId18" Type="http://schemas.openxmlformats.org/officeDocument/2006/relationships/image" Target="../media/image46.png"/><Relationship Id="rId26" Type="http://schemas.openxmlformats.org/officeDocument/2006/relationships/image" Target="../media/image54.png"/><Relationship Id="rId39" Type="http://schemas.openxmlformats.org/officeDocument/2006/relationships/image" Target="../media/image63.svg"/><Relationship Id="rId3" Type="http://schemas.openxmlformats.org/officeDocument/2006/relationships/image" Target="../media/image36.png"/><Relationship Id="rId21" Type="http://schemas.openxmlformats.org/officeDocument/2006/relationships/image" Target="../media/image49.svg"/><Relationship Id="rId34" Type="http://schemas.openxmlformats.org/officeDocument/2006/relationships/image" Target="../media/image60.png"/><Relationship Id="rId42" Type="http://schemas.openxmlformats.org/officeDocument/2006/relationships/image" Target="../media/image65.png"/><Relationship Id="rId47" Type="http://schemas.openxmlformats.org/officeDocument/2006/relationships/image" Target="../media/image70.png"/><Relationship Id="rId7" Type="http://schemas.openxmlformats.org/officeDocument/2006/relationships/image" Target="../media/image40.png"/><Relationship Id="rId12" Type="http://schemas.openxmlformats.org/officeDocument/2006/relationships/diagramColors" Target="../diagrams/colors2.xml"/><Relationship Id="rId17" Type="http://schemas.openxmlformats.org/officeDocument/2006/relationships/image" Target="../media/image45.svg"/><Relationship Id="rId25" Type="http://schemas.openxmlformats.org/officeDocument/2006/relationships/image" Target="../media/image53.svg"/><Relationship Id="rId33" Type="http://schemas.openxmlformats.org/officeDocument/2006/relationships/image" Target="../media/image33.svg"/><Relationship Id="rId38" Type="http://schemas.openxmlformats.org/officeDocument/2006/relationships/image" Target="../media/image62.png"/><Relationship Id="rId46" Type="http://schemas.openxmlformats.org/officeDocument/2006/relationships/image" Target="../media/image69.png"/><Relationship Id="rId2" Type="http://schemas.openxmlformats.org/officeDocument/2006/relationships/notesSlide" Target="../notesSlides/notesSlide7.xml"/><Relationship Id="rId16" Type="http://schemas.openxmlformats.org/officeDocument/2006/relationships/image" Target="../media/image44.png"/><Relationship Id="rId20" Type="http://schemas.openxmlformats.org/officeDocument/2006/relationships/image" Target="../media/image48.png"/><Relationship Id="rId29" Type="http://schemas.openxmlformats.org/officeDocument/2006/relationships/image" Target="../media/image57.svg"/><Relationship Id="rId41" Type="http://schemas.openxmlformats.org/officeDocument/2006/relationships/image" Target="../media/image64.png"/><Relationship Id="rId1" Type="http://schemas.openxmlformats.org/officeDocument/2006/relationships/slideLayout" Target="../slideLayouts/slideLayout1.xml"/><Relationship Id="rId6" Type="http://schemas.openxmlformats.org/officeDocument/2006/relationships/image" Target="../media/image39.svg"/><Relationship Id="rId11" Type="http://schemas.openxmlformats.org/officeDocument/2006/relationships/diagramQuickStyle" Target="../diagrams/quickStyle2.xml"/><Relationship Id="rId24" Type="http://schemas.openxmlformats.org/officeDocument/2006/relationships/image" Target="../media/image52.png"/><Relationship Id="rId32" Type="http://schemas.openxmlformats.org/officeDocument/2006/relationships/image" Target="../media/image32.png"/><Relationship Id="rId37" Type="http://schemas.openxmlformats.org/officeDocument/2006/relationships/image" Target="../media/image35.svg"/><Relationship Id="rId40" Type="http://schemas.openxmlformats.org/officeDocument/2006/relationships/image" Target="../media/image12.png"/><Relationship Id="rId45" Type="http://schemas.openxmlformats.org/officeDocument/2006/relationships/image" Target="../media/image68.svg"/><Relationship Id="rId5" Type="http://schemas.openxmlformats.org/officeDocument/2006/relationships/image" Target="../media/image38.png"/><Relationship Id="rId15" Type="http://schemas.openxmlformats.org/officeDocument/2006/relationships/image" Target="../media/image43.svg"/><Relationship Id="rId23" Type="http://schemas.openxmlformats.org/officeDocument/2006/relationships/image" Target="../media/image51.svg"/><Relationship Id="rId28" Type="http://schemas.openxmlformats.org/officeDocument/2006/relationships/image" Target="../media/image56.png"/><Relationship Id="rId36" Type="http://schemas.openxmlformats.org/officeDocument/2006/relationships/image" Target="../media/image34.png"/><Relationship Id="rId10" Type="http://schemas.openxmlformats.org/officeDocument/2006/relationships/diagramLayout" Target="../diagrams/layout2.xml"/><Relationship Id="rId19" Type="http://schemas.openxmlformats.org/officeDocument/2006/relationships/image" Target="../media/image47.svg"/><Relationship Id="rId31" Type="http://schemas.openxmlformats.org/officeDocument/2006/relationships/image" Target="../media/image59.svg"/><Relationship Id="rId44" Type="http://schemas.openxmlformats.org/officeDocument/2006/relationships/image" Target="../media/image67.png"/><Relationship Id="rId4" Type="http://schemas.openxmlformats.org/officeDocument/2006/relationships/image" Target="../media/image37.svg"/><Relationship Id="rId9" Type="http://schemas.openxmlformats.org/officeDocument/2006/relationships/diagramData" Target="../diagrams/data2.xml"/><Relationship Id="rId14" Type="http://schemas.openxmlformats.org/officeDocument/2006/relationships/image" Target="../media/image42.png"/><Relationship Id="rId22" Type="http://schemas.openxmlformats.org/officeDocument/2006/relationships/image" Target="../media/image50.png"/><Relationship Id="rId27" Type="http://schemas.openxmlformats.org/officeDocument/2006/relationships/image" Target="../media/image55.svg"/><Relationship Id="rId30" Type="http://schemas.openxmlformats.org/officeDocument/2006/relationships/image" Target="../media/image58.png"/><Relationship Id="rId35" Type="http://schemas.openxmlformats.org/officeDocument/2006/relationships/image" Target="../media/image61.svg"/><Relationship Id="rId43" Type="http://schemas.openxmlformats.org/officeDocument/2006/relationships/image" Target="../media/image66.svg"/><Relationship Id="rId48" Type="http://schemas.openxmlformats.org/officeDocument/2006/relationships/image" Target="../media/image71.png"/></Relationships>
</file>

<file path=ppt/slides/_rels/slide8.xml.rels><?xml version="1.0" encoding="UTF-8" standalone="yes"?>
<Relationships xmlns="http://schemas.openxmlformats.org/package/2006/relationships"><Relationship Id="rId8" Type="http://schemas.openxmlformats.org/officeDocument/2006/relationships/image" Target="../media/image77.png"/><Relationship Id="rId13" Type="http://schemas.openxmlformats.org/officeDocument/2006/relationships/image" Target="../media/image82.png"/><Relationship Id="rId18" Type="http://schemas.openxmlformats.org/officeDocument/2006/relationships/image" Target="../media/image70.png"/><Relationship Id="rId3" Type="http://schemas.openxmlformats.org/officeDocument/2006/relationships/image" Target="../media/image72.png"/><Relationship Id="rId7" Type="http://schemas.openxmlformats.org/officeDocument/2006/relationships/image" Target="../media/image76.png"/><Relationship Id="rId12" Type="http://schemas.openxmlformats.org/officeDocument/2006/relationships/image" Target="../media/image81.png"/><Relationship Id="rId17" Type="http://schemas.openxmlformats.org/officeDocument/2006/relationships/image" Target="../media/image86.svg"/><Relationship Id="rId2" Type="http://schemas.openxmlformats.org/officeDocument/2006/relationships/notesSlide" Target="../notesSlides/notesSlide8.xml"/><Relationship Id="rId16" Type="http://schemas.openxmlformats.org/officeDocument/2006/relationships/image" Target="../media/image85.svg"/><Relationship Id="rId20" Type="http://schemas.microsoft.com/office/2007/relationships/hdphoto" Target="../media/hdphoto2.wdp"/><Relationship Id="rId1" Type="http://schemas.openxmlformats.org/officeDocument/2006/relationships/slideLayout" Target="../slideLayouts/slideLayout1.xml"/><Relationship Id="rId6" Type="http://schemas.openxmlformats.org/officeDocument/2006/relationships/image" Target="../media/image75.png"/><Relationship Id="rId11" Type="http://schemas.openxmlformats.org/officeDocument/2006/relationships/image" Target="../media/image80.png"/><Relationship Id="rId5" Type="http://schemas.openxmlformats.org/officeDocument/2006/relationships/image" Target="../media/image74.png"/><Relationship Id="rId15" Type="http://schemas.openxmlformats.org/officeDocument/2006/relationships/image" Target="../media/image84.png"/><Relationship Id="rId10" Type="http://schemas.openxmlformats.org/officeDocument/2006/relationships/image" Target="../media/image79.jpeg"/><Relationship Id="rId19" Type="http://schemas.openxmlformats.org/officeDocument/2006/relationships/image" Target="../media/image87.png"/><Relationship Id="rId4" Type="http://schemas.openxmlformats.org/officeDocument/2006/relationships/image" Target="../media/image73.png"/><Relationship Id="rId9" Type="http://schemas.openxmlformats.org/officeDocument/2006/relationships/image" Target="../media/image78.png"/><Relationship Id="rId14" Type="http://schemas.openxmlformats.org/officeDocument/2006/relationships/image" Target="../media/image83.svg"/></Relationships>
</file>

<file path=ppt/slides/_rels/slide9.xml.rels><?xml version="1.0" encoding="UTF-8" standalone="yes"?>
<Relationships xmlns="http://schemas.openxmlformats.org/package/2006/relationships"><Relationship Id="rId8" Type="http://schemas.openxmlformats.org/officeDocument/2006/relationships/image" Target="../media/image70.png"/><Relationship Id="rId3" Type="http://schemas.openxmlformats.org/officeDocument/2006/relationships/image" Target="../media/image88.png"/><Relationship Id="rId7" Type="http://schemas.openxmlformats.org/officeDocument/2006/relationships/image" Target="../media/image92.sv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91.png"/><Relationship Id="rId5" Type="http://schemas.openxmlformats.org/officeDocument/2006/relationships/image" Target="../media/image90.svg"/><Relationship Id="rId10" Type="http://schemas.openxmlformats.org/officeDocument/2006/relationships/image" Target="../media/image94.svg"/><Relationship Id="rId4" Type="http://schemas.openxmlformats.org/officeDocument/2006/relationships/image" Target="../media/image89.svg"/><Relationship Id="rId9" Type="http://schemas.openxmlformats.org/officeDocument/2006/relationships/image" Target="../media/image9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2F97FD7-F36A-4B0C-835B-CE809F20BC7C}"/>
              </a:ext>
            </a:extLst>
          </p:cNvPr>
          <p:cNvSpPr/>
          <p:nvPr/>
        </p:nvSpPr>
        <p:spPr>
          <a:xfrm>
            <a:off x="-106532" y="5691830"/>
            <a:ext cx="9250532" cy="1183925"/>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Title 9"/>
          <p:cNvSpPr txBox="1">
            <a:spLocks/>
          </p:cNvSpPr>
          <p:nvPr/>
        </p:nvSpPr>
        <p:spPr>
          <a:xfrm>
            <a:off x="547150" y="499872"/>
            <a:ext cx="8329772" cy="1349306"/>
          </a:xfrm>
          <a:prstGeom prst="rect">
            <a:avLst/>
          </a:prstGeom>
        </p:spPr>
        <p:txBody>
          <a:bodyPr vert="horz" lIns="91440" tIns="45720" rIns="91440" bIns="45720" rtlCol="0" anchor="t" anchorCtr="0">
            <a:noAutofit/>
          </a:bodyPr>
          <a:lstStyle/>
          <a:p>
            <a:pPr lvl="0" algn="r">
              <a:lnSpc>
                <a:spcPct val="80000"/>
              </a:lnSpc>
              <a:spcBef>
                <a:spcPct val="0"/>
              </a:spcBef>
              <a:defRPr/>
            </a:pPr>
            <a:r>
              <a:rPr lang="en-US" sz="3600" spc="-150" dirty="0">
                <a:solidFill>
                  <a:srgbClr val="FFFFFF"/>
                </a:solidFill>
                <a:latin typeface="Arial" panose="020B0604020202020204" pitchFamily="34" charset="0"/>
                <a:ea typeface="+mj-ea"/>
                <a:cs typeface="Arial" panose="020B0604020202020204" pitchFamily="34" charset="0"/>
              </a:rPr>
              <a:t>Reproducible National-level Reports: </a:t>
            </a:r>
          </a:p>
          <a:p>
            <a:pPr lvl="0" algn="r">
              <a:lnSpc>
                <a:spcPct val="80000"/>
              </a:lnSpc>
              <a:spcBef>
                <a:spcPct val="0"/>
              </a:spcBef>
              <a:defRPr/>
            </a:pPr>
            <a:r>
              <a:rPr lang="en-US" sz="3600" spc="-150" dirty="0">
                <a:solidFill>
                  <a:srgbClr val="FFFFFF"/>
                </a:solidFill>
                <a:latin typeface="Arial" panose="020B0604020202020204" pitchFamily="34" charset="0"/>
                <a:ea typeface="+mj-ea"/>
                <a:cs typeface="Arial" panose="020B0604020202020204" pitchFamily="34" charset="0"/>
              </a:rPr>
              <a:t>Using R Markdown to Recode the </a:t>
            </a:r>
            <a:br>
              <a:rPr lang="en-US" sz="3600" spc="-150" dirty="0">
                <a:solidFill>
                  <a:srgbClr val="FFFFFF"/>
                </a:solidFill>
                <a:latin typeface="Arial" panose="020B0604020202020204" pitchFamily="34" charset="0"/>
                <a:ea typeface="+mj-ea"/>
                <a:cs typeface="Arial" panose="020B0604020202020204" pitchFamily="34" charset="0"/>
              </a:rPr>
            </a:br>
            <a:r>
              <a:rPr lang="en-US" sz="3600" spc="-150" dirty="0">
                <a:solidFill>
                  <a:srgbClr val="FFFFFF"/>
                </a:solidFill>
                <a:latin typeface="Arial" panose="020B0604020202020204" pitchFamily="34" charset="0"/>
                <a:ea typeface="+mj-ea"/>
                <a:cs typeface="Arial" panose="020B0604020202020204" pitchFamily="34" charset="0"/>
              </a:rPr>
              <a:t>Fisheries Economics of the </a:t>
            </a:r>
            <a:br>
              <a:rPr lang="en-US" sz="3600" spc="-150" dirty="0">
                <a:solidFill>
                  <a:srgbClr val="FFFFFF"/>
                </a:solidFill>
                <a:latin typeface="Arial" panose="020B0604020202020204" pitchFamily="34" charset="0"/>
                <a:ea typeface="+mj-ea"/>
                <a:cs typeface="Arial" panose="020B0604020202020204" pitchFamily="34" charset="0"/>
              </a:rPr>
            </a:br>
            <a:r>
              <a:rPr lang="en-US" sz="3600" spc="-150" dirty="0">
                <a:solidFill>
                  <a:srgbClr val="FFFFFF"/>
                </a:solidFill>
                <a:latin typeface="Arial" panose="020B0604020202020204" pitchFamily="34" charset="0"/>
                <a:ea typeface="+mj-ea"/>
                <a:cs typeface="Arial" panose="020B0604020202020204" pitchFamily="34" charset="0"/>
              </a:rPr>
              <a:t>United States Report</a:t>
            </a:r>
            <a:endParaRPr lang="en-US" dirty="0">
              <a:solidFill>
                <a:srgbClr val="FFFFFF"/>
              </a:solidFill>
              <a:latin typeface="+mj-lt"/>
              <a:ea typeface="+mj-ea"/>
              <a:cs typeface="Arial Narrow Bold"/>
            </a:endParaRPr>
          </a:p>
          <a:p>
            <a:pPr lvl="0" algn="r">
              <a:lnSpc>
                <a:spcPct val="80000"/>
              </a:lnSpc>
              <a:spcBef>
                <a:spcPct val="0"/>
              </a:spcBef>
              <a:defRPr/>
            </a:pPr>
            <a:endParaRPr lang="en-US" dirty="0">
              <a:solidFill>
                <a:srgbClr val="FFFFFF"/>
              </a:solidFill>
              <a:latin typeface="+mj-lt"/>
              <a:ea typeface="+mj-ea"/>
              <a:cs typeface="Arial Narrow Bold"/>
            </a:endParaRPr>
          </a:p>
          <a:p>
            <a:pPr lvl="0" algn="r">
              <a:lnSpc>
                <a:spcPct val="80000"/>
              </a:lnSpc>
              <a:spcBef>
                <a:spcPct val="0"/>
              </a:spcBef>
              <a:defRPr/>
            </a:pPr>
            <a:endParaRPr lang="en-US" sz="2000" b="1" dirty="0">
              <a:solidFill>
                <a:srgbClr val="FFFFFF"/>
              </a:solidFill>
              <a:latin typeface="+mj-lt"/>
              <a:ea typeface="+mj-ea"/>
              <a:cs typeface="Arial Narrow Bold"/>
            </a:endParaRPr>
          </a:p>
          <a:p>
            <a:pPr lvl="0" algn="r">
              <a:lnSpc>
                <a:spcPct val="80000"/>
              </a:lnSpc>
              <a:spcBef>
                <a:spcPct val="0"/>
              </a:spcBef>
              <a:defRPr/>
            </a:pPr>
            <a:r>
              <a:rPr lang="en-US" sz="2000" b="1" dirty="0">
                <a:solidFill>
                  <a:srgbClr val="FFFFFF"/>
                </a:solidFill>
                <a:latin typeface="+mj-lt"/>
                <a:ea typeface="+mj-ea"/>
                <a:cs typeface="Arial Narrow Bold"/>
              </a:rPr>
              <a:t>Emily Markowitz</a:t>
            </a:r>
            <a:r>
              <a:rPr lang="en-US" sz="2000" b="1" baseline="30000" dirty="0">
                <a:solidFill>
                  <a:srgbClr val="FFFFFF"/>
                </a:solidFill>
                <a:latin typeface="+mj-lt"/>
                <a:ea typeface="+mj-ea"/>
                <a:cs typeface="Arial Narrow Bold"/>
              </a:rPr>
              <a:t>1</a:t>
            </a:r>
          </a:p>
          <a:p>
            <a:pPr algn="r">
              <a:lnSpc>
                <a:spcPct val="80000"/>
              </a:lnSpc>
              <a:spcBef>
                <a:spcPct val="0"/>
              </a:spcBef>
              <a:defRPr/>
            </a:pPr>
            <a:br>
              <a:rPr lang="en-US" sz="2000" b="1" dirty="0">
                <a:solidFill>
                  <a:srgbClr val="FFFFFF"/>
                </a:solidFill>
                <a:latin typeface="+mj-lt"/>
                <a:ea typeface="+mj-ea"/>
                <a:cs typeface="Arial Narrow Bold"/>
              </a:rPr>
            </a:br>
            <a:r>
              <a:rPr lang="en-US" sz="2000" b="1" dirty="0">
                <a:solidFill>
                  <a:srgbClr val="FFFFFF"/>
                </a:solidFill>
                <a:latin typeface="+mj-lt"/>
                <a:ea typeface="+mj-ea"/>
                <a:cs typeface="Arial Narrow Bold"/>
              </a:rPr>
              <a:t>Research Fisheries Biologist</a:t>
            </a:r>
          </a:p>
          <a:p>
            <a:pPr algn="r">
              <a:lnSpc>
                <a:spcPct val="80000"/>
              </a:lnSpc>
              <a:spcBef>
                <a:spcPct val="0"/>
              </a:spcBef>
              <a:defRPr/>
            </a:pPr>
            <a:r>
              <a:rPr lang="en-US" sz="2000" b="1" dirty="0">
                <a:solidFill>
                  <a:srgbClr val="FFFFFF"/>
                </a:solidFill>
                <a:latin typeface="+mj-lt"/>
                <a:ea typeface="+mj-ea"/>
                <a:cs typeface="Arial Narrow Bold"/>
              </a:rPr>
              <a:t>Alaska Fisheries Science Center</a:t>
            </a:r>
          </a:p>
          <a:p>
            <a:pPr algn="r">
              <a:lnSpc>
                <a:spcPct val="80000"/>
              </a:lnSpc>
              <a:spcBef>
                <a:spcPct val="0"/>
              </a:spcBef>
              <a:defRPr/>
            </a:pPr>
            <a:r>
              <a:rPr lang="en-US" sz="2000" b="1" dirty="0">
                <a:solidFill>
                  <a:srgbClr val="FFFFFF"/>
                </a:solidFill>
                <a:latin typeface="+mj-lt"/>
                <a:ea typeface="+mj-ea"/>
                <a:cs typeface="Arial Narrow Bold"/>
              </a:rPr>
              <a:t>National Marine Fisheries Service</a:t>
            </a:r>
          </a:p>
          <a:p>
            <a:pPr algn="r">
              <a:lnSpc>
                <a:spcPct val="80000"/>
              </a:lnSpc>
              <a:spcBef>
                <a:spcPct val="0"/>
              </a:spcBef>
              <a:defRPr/>
            </a:pPr>
            <a:r>
              <a:rPr lang="en-US" sz="2000" b="1" dirty="0">
                <a:solidFill>
                  <a:srgbClr val="FFFFFF"/>
                </a:solidFill>
                <a:latin typeface="+mj-lt"/>
                <a:ea typeface="+mj-ea"/>
                <a:cs typeface="Arial Narrow Bold"/>
              </a:rPr>
              <a:t>National Oceanic and Atmospheric Administration</a:t>
            </a:r>
          </a:p>
          <a:p>
            <a:pPr algn="r">
              <a:lnSpc>
                <a:spcPct val="80000"/>
              </a:lnSpc>
              <a:spcBef>
                <a:spcPct val="0"/>
              </a:spcBef>
              <a:defRPr/>
            </a:pPr>
            <a:r>
              <a:rPr lang="en-US" sz="2000" b="1" dirty="0">
                <a:solidFill>
                  <a:srgbClr val="FFFFFF"/>
                </a:solidFill>
                <a:latin typeface="+mj-lt"/>
                <a:ea typeface="+mj-ea"/>
                <a:cs typeface="Arial Narrow Bold"/>
              </a:rPr>
              <a:t>Seattle, WA</a:t>
            </a:r>
            <a:endParaRPr lang="en-US" dirty="0">
              <a:solidFill>
                <a:srgbClr val="FFFFFF"/>
              </a:solidFill>
              <a:latin typeface="+mj-lt"/>
              <a:ea typeface="+mj-ea"/>
              <a:cs typeface="Arial Narrow Bold"/>
            </a:endParaRPr>
          </a:p>
          <a:p>
            <a:pPr lvl="0" algn="r">
              <a:lnSpc>
                <a:spcPct val="80000"/>
              </a:lnSpc>
              <a:spcBef>
                <a:spcPct val="0"/>
              </a:spcBef>
              <a:defRPr/>
            </a:pPr>
            <a:br>
              <a:rPr lang="en-US" dirty="0">
                <a:solidFill>
                  <a:srgbClr val="FFFFFF"/>
                </a:solidFill>
                <a:latin typeface="+mj-lt"/>
                <a:ea typeface="+mj-ea"/>
                <a:cs typeface="Arial Narrow Bold"/>
              </a:rPr>
            </a:br>
            <a:r>
              <a:rPr lang="en-US" i="1" dirty="0">
                <a:solidFill>
                  <a:schemeClr val="bg2"/>
                </a:solidFill>
                <a:latin typeface="+mj-lt"/>
                <a:ea typeface="+mj-ea"/>
                <a:cs typeface="Arial Narrow Bold"/>
              </a:rPr>
              <a:t>Before Sept. 28, 2020:</a:t>
            </a:r>
            <a:r>
              <a:rPr lang="en-US" dirty="0">
                <a:solidFill>
                  <a:schemeClr val="bg2"/>
                </a:solidFill>
                <a:latin typeface="+mj-lt"/>
                <a:ea typeface="+mj-ea"/>
                <a:cs typeface="Arial Narrow Bold"/>
              </a:rPr>
              <a:t> </a:t>
            </a:r>
          </a:p>
          <a:p>
            <a:pPr lvl="0" algn="r">
              <a:lnSpc>
                <a:spcPct val="80000"/>
              </a:lnSpc>
              <a:spcBef>
                <a:spcPct val="0"/>
              </a:spcBef>
              <a:defRPr/>
            </a:pPr>
            <a:r>
              <a:rPr lang="en-US" baseline="30000" dirty="0">
                <a:solidFill>
                  <a:schemeClr val="bg2"/>
                </a:solidFill>
                <a:latin typeface="+mj-lt"/>
                <a:ea typeface="+mj-ea"/>
                <a:cs typeface="Arial Narrow Bold"/>
              </a:rPr>
              <a:t>1</a:t>
            </a:r>
            <a:r>
              <a:rPr lang="en-US" dirty="0">
                <a:solidFill>
                  <a:schemeClr val="bg2"/>
                </a:solidFill>
                <a:latin typeface="+mj-lt"/>
                <a:ea typeface="+mj-ea"/>
                <a:cs typeface="Arial Narrow Bold"/>
              </a:rPr>
              <a:t>Contractor, ECS Federal in support of </a:t>
            </a:r>
          </a:p>
          <a:p>
            <a:pPr lvl="0" algn="r">
              <a:lnSpc>
                <a:spcPct val="80000"/>
              </a:lnSpc>
              <a:spcBef>
                <a:spcPct val="0"/>
              </a:spcBef>
              <a:defRPr/>
            </a:pPr>
            <a:r>
              <a:rPr lang="en-US" dirty="0">
                <a:solidFill>
                  <a:schemeClr val="bg2"/>
                </a:solidFill>
                <a:latin typeface="+mj-lt"/>
                <a:ea typeface="+mj-ea"/>
                <a:cs typeface="Arial Narrow Bold"/>
              </a:rPr>
              <a:t>NOAA Fisheries Office of Science and Technology </a:t>
            </a:r>
          </a:p>
          <a:p>
            <a:pPr lvl="0" algn="r">
              <a:lnSpc>
                <a:spcPct val="80000"/>
              </a:lnSpc>
              <a:spcBef>
                <a:spcPct val="0"/>
              </a:spcBef>
              <a:defRPr/>
            </a:pPr>
            <a:r>
              <a:rPr lang="en-US" dirty="0">
                <a:solidFill>
                  <a:schemeClr val="bg2"/>
                </a:solidFill>
                <a:latin typeface="+mj-lt"/>
                <a:ea typeface="+mj-ea"/>
                <a:cs typeface="Arial Narrow Bold"/>
              </a:rPr>
              <a:t>Economics &amp; Social Analysis Division</a:t>
            </a:r>
          </a:p>
          <a:p>
            <a:pPr lvl="0" algn="r">
              <a:lnSpc>
                <a:spcPct val="80000"/>
              </a:lnSpc>
              <a:spcBef>
                <a:spcPct val="0"/>
              </a:spcBef>
              <a:defRPr/>
            </a:pPr>
            <a:endParaRPr lang="en-US" dirty="0">
              <a:solidFill>
                <a:srgbClr val="FFFFFF"/>
              </a:solidFill>
              <a:latin typeface="+mj-lt"/>
              <a:ea typeface="+mj-ea"/>
              <a:cs typeface="Arial Narrow Bold"/>
            </a:endParaRPr>
          </a:p>
          <a:p>
            <a:pPr lvl="0" algn="r">
              <a:lnSpc>
                <a:spcPct val="80000"/>
              </a:lnSpc>
              <a:spcBef>
                <a:spcPct val="0"/>
              </a:spcBef>
              <a:defRPr/>
            </a:pPr>
            <a:endParaRPr lang="en-US" dirty="0">
              <a:solidFill>
                <a:srgbClr val="FFFFFF"/>
              </a:solidFill>
              <a:latin typeface="+mj-lt"/>
              <a:ea typeface="+mj-ea"/>
              <a:cs typeface="Arial Narrow Bold"/>
            </a:endParaRPr>
          </a:p>
          <a:p>
            <a:pPr lvl="0" algn="r">
              <a:lnSpc>
                <a:spcPct val="80000"/>
              </a:lnSpc>
              <a:spcBef>
                <a:spcPct val="0"/>
              </a:spcBef>
              <a:defRPr/>
            </a:pPr>
            <a:endParaRPr lang="en-US" dirty="0">
              <a:solidFill>
                <a:srgbClr val="FFFFFF"/>
              </a:solidFill>
              <a:latin typeface="+mj-lt"/>
              <a:ea typeface="+mj-ea"/>
              <a:cs typeface="Arial Narrow Bold"/>
            </a:endParaRPr>
          </a:p>
        </p:txBody>
      </p:sp>
      <p:pic>
        <p:nvPicPr>
          <p:cNvPr id="5" name="Picture 4">
            <a:extLst>
              <a:ext uri="{FF2B5EF4-FFF2-40B4-BE49-F238E27FC236}">
                <a16:creationId xmlns:a16="http://schemas.microsoft.com/office/drawing/2014/main" id="{CC8D9AA4-4EB7-4664-9772-C5BBB9398819}"/>
              </a:ext>
            </a:extLst>
          </p:cNvPr>
          <p:cNvPicPr>
            <a:picLocks noChangeAspect="1"/>
          </p:cNvPicPr>
          <p:nvPr/>
        </p:nvPicPr>
        <p:blipFill>
          <a:blip r:embed="rId3"/>
          <a:stretch>
            <a:fillRect/>
          </a:stretch>
        </p:blipFill>
        <p:spPr>
          <a:xfrm>
            <a:off x="238431" y="3180257"/>
            <a:ext cx="1746249" cy="2270648"/>
          </a:xfrm>
          <a:prstGeom prst="rect">
            <a:avLst/>
          </a:prstGeom>
          <a:ln>
            <a:solidFill>
              <a:schemeClr val="tx1"/>
            </a:solidFill>
          </a:ln>
        </p:spPr>
      </p:pic>
      <p:pic>
        <p:nvPicPr>
          <p:cNvPr id="3" name="Picture 2" descr="A person standing next to a body of water&#10;&#10;Description automatically generated">
            <a:extLst>
              <a:ext uri="{FF2B5EF4-FFF2-40B4-BE49-F238E27FC236}">
                <a16:creationId xmlns:a16="http://schemas.microsoft.com/office/drawing/2014/main" id="{C314F792-41A2-42E0-8431-CDC03648E860}"/>
              </a:ext>
            </a:extLst>
          </p:cNvPr>
          <p:cNvPicPr>
            <a:picLocks noChangeAspect="1"/>
          </p:cNvPicPr>
          <p:nvPr/>
        </p:nvPicPr>
        <p:blipFill>
          <a:blip r:embed="rId4"/>
          <a:stretch>
            <a:fillRect/>
          </a:stretch>
        </p:blipFill>
        <p:spPr>
          <a:xfrm>
            <a:off x="428429" y="864599"/>
            <a:ext cx="1328904" cy="1349306"/>
          </a:xfrm>
          <a:prstGeom prst="ellipse">
            <a:avLst/>
          </a:prstGeom>
          <a:ln w="9525" cap="rnd">
            <a:solidFill>
              <a:srgbClr val="000000"/>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7" name="Content Placeholder 10">
            <a:extLst>
              <a:ext uri="{FF2B5EF4-FFF2-40B4-BE49-F238E27FC236}">
                <a16:creationId xmlns:a16="http://schemas.microsoft.com/office/drawing/2014/main" id="{933CB2D0-E6F1-499C-9F16-B4B9825F8B7F}"/>
              </a:ext>
            </a:extLst>
          </p:cNvPr>
          <p:cNvSpPr txBox="1">
            <a:spLocks/>
          </p:cNvSpPr>
          <p:nvPr/>
        </p:nvSpPr>
        <p:spPr>
          <a:xfrm>
            <a:off x="0" y="5748883"/>
            <a:ext cx="3045041" cy="1053666"/>
          </a:xfrm>
          <a:prstGeom prst="rect">
            <a:avLst/>
          </a:prstGeom>
          <a:noFill/>
        </p:spPr>
        <p:txBody>
          <a:bodyPr>
            <a:normAutofit/>
          </a:bodyPr>
          <a:lstStyle>
            <a:lvl1pPr marL="0" indent="0" algn="r" defTabSz="457200" rtl="0" eaLnBrk="1" latinLnBrk="0" hangingPunct="1">
              <a:spcBef>
                <a:spcPct val="20000"/>
              </a:spcBef>
              <a:buFont typeface="Arial"/>
              <a:buNone/>
              <a:defRPr sz="2400" kern="1200">
                <a:solidFill>
                  <a:schemeClr val="tx2"/>
                </a:solidFill>
                <a:latin typeface="+mn-lt"/>
                <a:ea typeface="+mn-ea"/>
                <a:cs typeface="+mn-cs"/>
              </a:defRPr>
            </a:lvl1pPr>
            <a:lvl2pPr marL="742950" indent="-285750" algn="l" defTabSz="457200" rtl="0" eaLnBrk="1" latinLnBrk="0" hangingPunct="1">
              <a:spcBef>
                <a:spcPct val="20000"/>
              </a:spcBef>
              <a:buFont typeface="Arial"/>
              <a:buChar char="•"/>
              <a:defRPr sz="3200" kern="1200">
                <a:solidFill>
                  <a:schemeClr val="tx2"/>
                </a:solidFill>
                <a:latin typeface="+mn-lt"/>
                <a:ea typeface="+mn-ea"/>
                <a:cs typeface="+mn-cs"/>
              </a:defRPr>
            </a:lvl2pPr>
            <a:lvl3pPr marL="1143000" indent="-228600" algn="l" defTabSz="457200" rtl="0" eaLnBrk="1" latinLnBrk="0" hangingPunct="1">
              <a:spcBef>
                <a:spcPct val="20000"/>
              </a:spcBef>
              <a:buFont typeface="Arial"/>
              <a:buChar char="•"/>
              <a:defRPr sz="2800" kern="1200">
                <a:solidFill>
                  <a:schemeClr val="tx2"/>
                </a:solidFill>
                <a:latin typeface="+mn-lt"/>
                <a:ea typeface="+mn-ea"/>
                <a:cs typeface="+mn-cs"/>
              </a:defRPr>
            </a:lvl3pPr>
            <a:lvl4pPr marL="1600200" indent="-228600" algn="l" defTabSz="457200" rtl="0" eaLnBrk="1" latinLnBrk="0" hangingPunct="1">
              <a:spcBef>
                <a:spcPct val="20000"/>
              </a:spcBef>
              <a:buFont typeface="Arial"/>
              <a:buChar char="•"/>
              <a:defRPr sz="2800" kern="1200">
                <a:solidFill>
                  <a:schemeClr val="tx2"/>
                </a:solidFill>
                <a:latin typeface="+mn-lt"/>
                <a:ea typeface="+mn-ea"/>
                <a:cs typeface="+mn-cs"/>
              </a:defRPr>
            </a:lvl4pPr>
            <a:lvl5pPr marL="2057400" indent="-228600" algn="l" defTabSz="457200" rtl="0" eaLnBrk="1" latinLnBrk="0" hangingPunct="1">
              <a:spcBef>
                <a:spcPct val="20000"/>
              </a:spcBef>
              <a:buFont typeface="Arial"/>
              <a:buChar char="•"/>
              <a:defRPr sz="2800" kern="1200">
                <a:solidFill>
                  <a:schemeClr val="tx2"/>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115888" algn="l"/>
            <a:r>
              <a:rPr lang="en-US" sz="1800" dirty="0">
                <a:solidFill>
                  <a:srgbClr val="29334B"/>
                </a:solidFill>
              </a:rPr>
              <a:t>Emily.Markowitz@noaa.gov</a:t>
            </a:r>
          </a:p>
          <a:p>
            <a:pPr marL="115888" algn="l"/>
            <a:r>
              <a:rPr lang="en-US" sz="1800" dirty="0">
                <a:solidFill>
                  <a:srgbClr val="29334B"/>
                </a:solidFill>
              </a:rPr>
              <a:t>       @EmilyHMarkowitz</a:t>
            </a:r>
          </a:p>
          <a:p>
            <a:pPr marL="115888" algn="l"/>
            <a:r>
              <a:rPr lang="en-US" sz="1800" dirty="0">
                <a:solidFill>
                  <a:srgbClr val="29334B"/>
                </a:solidFill>
              </a:rPr>
              <a:t>	 @EmilyHMarkowitz</a:t>
            </a:r>
          </a:p>
          <a:p>
            <a:pPr marL="115888" algn="l"/>
            <a:endParaRPr lang="en-US" sz="1800" dirty="0">
              <a:solidFill>
                <a:srgbClr val="29334B"/>
              </a:solidFill>
            </a:endParaRPr>
          </a:p>
        </p:txBody>
      </p:sp>
      <p:pic>
        <p:nvPicPr>
          <p:cNvPr id="9" name="Picture 10" descr="Twitter logo png transparent background, Picture #2235120 twitter ...">
            <a:extLst>
              <a:ext uri="{FF2B5EF4-FFF2-40B4-BE49-F238E27FC236}">
                <a16:creationId xmlns:a16="http://schemas.microsoft.com/office/drawing/2014/main" id="{82F6EB3C-5AA6-4CE0-91E4-D2EBE488806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839" y="6444592"/>
            <a:ext cx="357957" cy="35795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6" descr="Image result for github icon">
            <a:extLst>
              <a:ext uri="{FF2B5EF4-FFF2-40B4-BE49-F238E27FC236}">
                <a16:creationId xmlns:a16="http://schemas.microsoft.com/office/drawing/2014/main" id="{28631AB8-CBC9-41BF-A469-6DBF91C0BF65}"/>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7319" t="16747" r="14127" b="20728"/>
          <a:stretch/>
        </p:blipFill>
        <p:spPr bwMode="auto">
          <a:xfrm>
            <a:off x="183839" y="6113242"/>
            <a:ext cx="363311" cy="33135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2020 Women in Statistics and Data Science Conference">
            <a:extLst>
              <a:ext uri="{FF2B5EF4-FFF2-40B4-BE49-F238E27FC236}">
                <a16:creationId xmlns:a16="http://schemas.microsoft.com/office/drawing/2014/main" id="{B0924E2B-6FD2-463D-8A96-427E95B114E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249380" y="5687658"/>
            <a:ext cx="3897297" cy="11797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1488447"/>
      </p:ext>
    </p:extLst>
  </p:cSld>
  <p:clrMapOvr>
    <a:masterClrMapping/>
  </p:clrMapOvr>
  <mc:AlternateContent xmlns:mc="http://schemas.openxmlformats.org/markup-compatibility/2006" xmlns:p14="http://schemas.microsoft.com/office/powerpoint/2010/main">
    <mc:Choice Requires="p14">
      <p:transition spd="slow" p14:dur="2000" advTm="115179"/>
    </mc:Choice>
    <mc:Fallback xmlns="">
      <p:transition spd="slow" advTm="115179"/>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ectangle 65">
            <a:extLst>
              <a:ext uri="{FF2B5EF4-FFF2-40B4-BE49-F238E27FC236}">
                <a16:creationId xmlns:a16="http://schemas.microsoft.com/office/drawing/2014/main" id="{5E1C2275-53D5-404E-8E49-9F8E4DDC6B2A}"/>
              </a:ext>
            </a:extLst>
          </p:cNvPr>
          <p:cNvSpPr/>
          <p:nvPr/>
        </p:nvSpPr>
        <p:spPr>
          <a:xfrm>
            <a:off x="7158675" y="265178"/>
            <a:ext cx="1847317" cy="2005922"/>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4794154-E9A8-462C-9CC6-BDE758A4D732}"/>
              </a:ext>
            </a:extLst>
          </p:cNvPr>
          <p:cNvSpPr/>
          <p:nvPr/>
        </p:nvSpPr>
        <p:spPr>
          <a:xfrm>
            <a:off x="2299123" y="2706443"/>
            <a:ext cx="6540078" cy="3469896"/>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C13AA9B5-440B-49CA-9772-4123B819744F}"/>
              </a:ext>
            </a:extLst>
          </p:cNvPr>
          <p:cNvSpPr/>
          <p:nvPr/>
        </p:nvSpPr>
        <p:spPr>
          <a:xfrm>
            <a:off x="2311248" y="792937"/>
            <a:ext cx="2577332" cy="1503950"/>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FB63D732-12C2-4FF5-935B-073EDC4A98F2}"/>
              </a:ext>
            </a:extLst>
          </p:cNvPr>
          <p:cNvSpPr/>
          <p:nvPr/>
        </p:nvSpPr>
        <p:spPr>
          <a:xfrm>
            <a:off x="4621392" y="3004144"/>
            <a:ext cx="4089450" cy="3067013"/>
          </a:xfrm>
          <a:prstGeom prst="rect">
            <a:avLst/>
          </a:prstGeom>
          <a:solidFill>
            <a:schemeClr val="accent1">
              <a:lumMod val="40000"/>
              <a:lumOff val="6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96" name="Rectangle 95">
            <a:extLst>
              <a:ext uri="{FF2B5EF4-FFF2-40B4-BE49-F238E27FC236}">
                <a16:creationId xmlns:a16="http://schemas.microsoft.com/office/drawing/2014/main" id="{5BD4DEB5-21E7-4485-ACA7-E44AAFF39A82}"/>
              </a:ext>
            </a:extLst>
          </p:cNvPr>
          <p:cNvSpPr/>
          <p:nvPr/>
        </p:nvSpPr>
        <p:spPr>
          <a:xfrm>
            <a:off x="9657529" y="565418"/>
            <a:ext cx="3113649" cy="4029475"/>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BACE3EFC-6752-40CD-AAE2-7620F08A9AAC}"/>
              </a:ext>
            </a:extLst>
          </p:cNvPr>
          <p:cNvSpPr/>
          <p:nvPr/>
        </p:nvSpPr>
        <p:spPr>
          <a:xfrm>
            <a:off x="9778087" y="1274308"/>
            <a:ext cx="2881993" cy="3133385"/>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r>
              <a:rPr lang="en-US" sz="1400" dirty="0"/>
              <a:t>###National</a:t>
            </a:r>
          </a:p>
          <a:p>
            <a:r>
              <a:rPr lang="en-US" sz="1400" dirty="0"/>
              <a:t>```{r}</a:t>
            </a:r>
          </a:p>
          <a:p>
            <a:r>
              <a:rPr lang="en-US" sz="1400" dirty="0" err="1"/>
              <a:t>US.data$jobs</a:t>
            </a:r>
            <a:r>
              <a:rPr lang="en-US" sz="1400" dirty="0"/>
              <a:t>&lt;- 8000000/1000</a:t>
            </a:r>
          </a:p>
          <a:p>
            <a:r>
              <a:rPr lang="en-US" sz="1400" dirty="0"/>
              <a:t>```</a:t>
            </a:r>
          </a:p>
          <a:p>
            <a:r>
              <a:rPr lang="en-US" sz="1400" dirty="0"/>
              <a:t>In 2015, the U.S. had a `r </a:t>
            </a:r>
            <a:r>
              <a:rPr lang="en-US" sz="1400" dirty="0" err="1"/>
              <a:t>US.data$jobs</a:t>
            </a:r>
            <a:r>
              <a:rPr lang="en-US" sz="1400" dirty="0"/>
              <a:t>  ` thousand job increase (see figure 3). </a:t>
            </a:r>
          </a:p>
          <a:p>
            <a:endParaRPr lang="en-US" sz="1400" dirty="0"/>
          </a:p>
          <a:p>
            <a:r>
              <a:rPr lang="en-US" sz="1400" dirty="0"/>
              <a:t>###North Pacific</a:t>
            </a:r>
          </a:p>
          <a:p>
            <a:r>
              <a:rPr lang="en-US" sz="1400" dirty="0"/>
              <a:t>```{r}</a:t>
            </a:r>
          </a:p>
          <a:p>
            <a:r>
              <a:rPr lang="en-US" sz="1400" dirty="0" err="1"/>
              <a:t>AK.data$jobs</a:t>
            </a:r>
            <a:r>
              <a:rPr lang="en-US" sz="1400" dirty="0"/>
              <a:t>&lt;- 9000/1000</a:t>
            </a:r>
          </a:p>
          <a:p>
            <a:r>
              <a:rPr lang="en-US" sz="1400" dirty="0"/>
              <a:t>```</a:t>
            </a:r>
          </a:p>
          <a:p>
            <a:r>
              <a:rPr lang="en-US" sz="1400" dirty="0"/>
              <a:t>In 2015, the North Pacific Region had a </a:t>
            </a:r>
          </a:p>
          <a:p>
            <a:r>
              <a:rPr lang="en-US" sz="1400" dirty="0"/>
              <a:t>`r </a:t>
            </a:r>
            <a:r>
              <a:rPr lang="en-US" sz="1400" dirty="0" err="1"/>
              <a:t>AK.data$jobs</a:t>
            </a:r>
            <a:r>
              <a:rPr lang="en-US" sz="1400" dirty="0"/>
              <a:t>  ` thousand job increase; figure 4. </a:t>
            </a:r>
          </a:p>
        </p:txBody>
      </p:sp>
      <p:sp>
        <p:nvSpPr>
          <p:cNvPr id="54" name="Rectangle 53">
            <a:extLst>
              <a:ext uri="{FF2B5EF4-FFF2-40B4-BE49-F238E27FC236}">
                <a16:creationId xmlns:a16="http://schemas.microsoft.com/office/drawing/2014/main" id="{1087ED86-0AB2-401F-A9DF-AC535E61C263}"/>
              </a:ext>
            </a:extLst>
          </p:cNvPr>
          <p:cNvSpPr/>
          <p:nvPr/>
        </p:nvSpPr>
        <p:spPr>
          <a:xfrm>
            <a:off x="9657529" y="4879964"/>
            <a:ext cx="3113649" cy="1731859"/>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r>
              <a:rPr lang="en-US" b="1" dirty="0">
                <a:solidFill>
                  <a:schemeClr val="tx2">
                    <a:lumMod val="60000"/>
                    <a:lumOff val="40000"/>
                  </a:schemeClr>
                </a:solidFill>
              </a:rPr>
              <a:t>National</a:t>
            </a:r>
          </a:p>
          <a:p>
            <a:r>
              <a:rPr lang="en-US" sz="1400" dirty="0">
                <a:solidFill>
                  <a:schemeClr val="tx2">
                    <a:lumMod val="75000"/>
                  </a:schemeClr>
                </a:solidFill>
              </a:rPr>
              <a:t>In 2015, the U.S. had a 8000 thousand jobs increase (see figure 3). </a:t>
            </a:r>
          </a:p>
          <a:p>
            <a:endParaRPr lang="en-US" sz="1400" dirty="0"/>
          </a:p>
          <a:p>
            <a:r>
              <a:rPr lang="en-US" b="1" dirty="0">
                <a:solidFill>
                  <a:schemeClr val="tx2">
                    <a:lumMod val="60000"/>
                    <a:lumOff val="40000"/>
                  </a:schemeClr>
                </a:solidFill>
              </a:rPr>
              <a:t>North Pacific</a:t>
            </a:r>
            <a:r>
              <a:rPr lang="en-US" sz="1400" b="1" dirty="0">
                <a:solidFill>
                  <a:schemeClr val="tx2">
                    <a:lumMod val="60000"/>
                    <a:lumOff val="40000"/>
                  </a:schemeClr>
                </a:solidFill>
              </a:rPr>
              <a:t> </a:t>
            </a:r>
          </a:p>
          <a:p>
            <a:r>
              <a:rPr lang="en-US" sz="1400" dirty="0">
                <a:solidFill>
                  <a:schemeClr val="tx2">
                    <a:lumMod val="75000"/>
                  </a:schemeClr>
                </a:solidFill>
              </a:rPr>
              <a:t>In 2015, the North Pacific Region had a 9 thousand job increase; figure 4. </a:t>
            </a:r>
          </a:p>
        </p:txBody>
      </p:sp>
      <p:sp>
        <p:nvSpPr>
          <p:cNvPr id="4" name="Slide Number Placeholder 3">
            <a:extLst>
              <a:ext uri="{FF2B5EF4-FFF2-40B4-BE49-F238E27FC236}">
                <a16:creationId xmlns:a16="http://schemas.microsoft.com/office/drawing/2014/main" id="{A762C451-5EDC-4291-9BEB-2F98D9FF8076}"/>
              </a:ext>
            </a:extLst>
          </p:cNvPr>
          <p:cNvSpPr>
            <a:spLocks noGrp="1"/>
          </p:cNvSpPr>
          <p:nvPr>
            <p:ph type="sldNum" sz="quarter" idx="10"/>
          </p:nvPr>
        </p:nvSpPr>
        <p:spPr/>
        <p:txBody>
          <a:bodyPr/>
          <a:lstStyle/>
          <a:p>
            <a:r>
              <a:rPr lang="en-US"/>
              <a:t>U.S. Department of Commerce | National Oceanic and Atmospheric Administration | NOAA Fisheries | Page </a:t>
            </a:r>
            <a:fld id="{632D3AEB-7CBE-3049-91AC-335C6B4F5BF6}" type="slidenum">
              <a:rPr lang="en-US" smtClean="0"/>
              <a:pPr/>
              <a:t>10</a:t>
            </a:fld>
            <a:endParaRPr lang="en-US" dirty="0"/>
          </a:p>
        </p:txBody>
      </p:sp>
      <p:pic>
        <p:nvPicPr>
          <p:cNvPr id="53" name="Graphic 52" descr="Arrow Straight">
            <a:extLst>
              <a:ext uri="{FF2B5EF4-FFF2-40B4-BE49-F238E27FC236}">
                <a16:creationId xmlns:a16="http://schemas.microsoft.com/office/drawing/2014/main" id="{F178C1E2-BD88-48EE-89FE-61B33F989C2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6200000">
            <a:off x="11173979" y="4056723"/>
            <a:ext cx="941442" cy="1105870"/>
          </a:xfrm>
          <a:prstGeom prst="rect">
            <a:avLst/>
          </a:prstGeom>
        </p:spPr>
      </p:pic>
      <p:pic>
        <p:nvPicPr>
          <p:cNvPr id="60" name="Graphic 59" descr="Arrow: Slight curve">
            <a:extLst>
              <a:ext uri="{FF2B5EF4-FFF2-40B4-BE49-F238E27FC236}">
                <a16:creationId xmlns:a16="http://schemas.microsoft.com/office/drawing/2014/main" id="{C680A0AF-2AF6-4FFC-99A0-86A19098324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19439584" flipV="1">
            <a:off x="9180004" y="3777319"/>
            <a:ext cx="649455" cy="555842"/>
          </a:xfrm>
          <a:prstGeom prst="rect">
            <a:avLst/>
          </a:prstGeom>
        </p:spPr>
      </p:pic>
      <p:sp>
        <p:nvSpPr>
          <p:cNvPr id="61" name="Rectangle 60">
            <a:extLst>
              <a:ext uri="{FF2B5EF4-FFF2-40B4-BE49-F238E27FC236}">
                <a16:creationId xmlns:a16="http://schemas.microsoft.com/office/drawing/2014/main" id="{9AC11172-4822-4266-A86C-53920F0CF372}"/>
              </a:ext>
            </a:extLst>
          </p:cNvPr>
          <p:cNvSpPr/>
          <p:nvPr/>
        </p:nvSpPr>
        <p:spPr>
          <a:xfrm>
            <a:off x="9778088" y="4525080"/>
            <a:ext cx="1805408" cy="435427"/>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r>
              <a:rPr lang="en-US" b="1" dirty="0"/>
              <a:t>Section.docx</a:t>
            </a:r>
          </a:p>
        </p:txBody>
      </p:sp>
      <p:sp>
        <p:nvSpPr>
          <p:cNvPr id="62" name="Rectangle 61">
            <a:extLst>
              <a:ext uri="{FF2B5EF4-FFF2-40B4-BE49-F238E27FC236}">
                <a16:creationId xmlns:a16="http://schemas.microsoft.com/office/drawing/2014/main" id="{8B32DA3A-D006-434D-8139-1BD7F3F3D68F}"/>
              </a:ext>
            </a:extLst>
          </p:cNvPr>
          <p:cNvSpPr/>
          <p:nvPr/>
        </p:nvSpPr>
        <p:spPr>
          <a:xfrm>
            <a:off x="9778087" y="876149"/>
            <a:ext cx="2881993" cy="435427"/>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r>
              <a:rPr lang="en-US" b="1" dirty="0"/>
              <a:t>All Reg </a:t>
            </a:r>
            <a:r>
              <a:rPr lang="en-US" b="1" dirty="0" err="1"/>
              <a:t>Sections.RMD</a:t>
            </a:r>
            <a:endParaRPr lang="en-US" b="1" dirty="0"/>
          </a:p>
        </p:txBody>
      </p:sp>
      <p:sp>
        <p:nvSpPr>
          <p:cNvPr id="80" name="Rectangle 79">
            <a:extLst>
              <a:ext uri="{FF2B5EF4-FFF2-40B4-BE49-F238E27FC236}">
                <a16:creationId xmlns:a16="http://schemas.microsoft.com/office/drawing/2014/main" id="{AF2F6F7D-1914-4B4D-B9A1-7DABD57197AE}"/>
              </a:ext>
            </a:extLst>
          </p:cNvPr>
          <p:cNvSpPr/>
          <p:nvPr/>
        </p:nvSpPr>
        <p:spPr>
          <a:xfrm>
            <a:off x="6954413" y="-1824542"/>
            <a:ext cx="1052689" cy="323544"/>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solidFill>
                  <a:schemeClr val="bg1"/>
                </a:solidFill>
              </a:rPr>
              <a:t>R Scripts</a:t>
            </a:r>
          </a:p>
        </p:txBody>
      </p:sp>
      <p:sp>
        <p:nvSpPr>
          <p:cNvPr id="95" name="Rectangle 94">
            <a:extLst>
              <a:ext uri="{FF2B5EF4-FFF2-40B4-BE49-F238E27FC236}">
                <a16:creationId xmlns:a16="http://schemas.microsoft.com/office/drawing/2014/main" id="{982DF98D-CC78-43EE-B2F0-5B1326A74C80}"/>
              </a:ext>
            </a:extLst>
          </p:cNvPr>
          <p:cNvSpPr/>
          <p:nvPr/>
        </p:nvSpPr>
        <p:spPr>
          <a:xfrm>
            <a:off x="2286000" y="118602"/>
            <a:ext cx="1326504" cy="363114"/>
          </a:xfrm>
          <a:prstGeom prst="rect">
            <a:avLst/>
          </a:prstGeom>
          <a:solidFill>
            <a:srgbClr val="73B8BF"/>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err="1">
                <a:solidFill>
                  <a:schemeClr val="bg1"/>
                </a:solidFill>
              </a:rPr>
              <a:t>Run.R</a:t>
            </a:r>
            <a:endParaRPr lang="en-US" b="1" dirty="0">
              <a:solidFill>
                <a:schemeClr val="bg1"/>
              </a:solidFill>
            </a:endParaRPr>
          </a:p>
        </p:txBody>
      </p:sp>
      <p:pic>
        <p:nvPicPr>
          <p:cNvPr id="107" name="Graphic 106" descr="Arrow Straight">
            <a:extLst>
              <a:ext uri="{FF2B5EF4-FFF2-40B4-BE49-F238E27FC236}">
                <a16:creationId xmlns:a16="http://schemas.microsoft.com/office/drawing/2014/main" id="{486EADC0-BA34-4151-9BEB-3370E82B36B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4243126">
            <a:off x="12830542" y="3360305"/>
            <a:ext cx="1056108" cy="914400"/>
          </a:xfrm>
          <a:prstGeom prst="rect">
            <a:avLst/>
          </a:prstGeom>
        </p:spPr>
      </p:pic>
      <p:sp>
        <p:nvSpPr>
          <p:cNvPr id="50" name="Rectangle 49">
            <a:extLst>
              <a:ext uri="{FF2B5EF4-FFF2-40B4-BE49-F238E27FC236}">
                <a16:creationId xmlns:a16="http://schemas.microsoft.com/office/drawing/2014/main" id="{681E3A88-5A00-422B-8084-1DBAB3DB2128}"/>
              </a:ext>
            </a:extLst>
          </p:cNvPr>
          <p:cNvSpPr/>
          <p:nvPr/>
        </p:nvSpPr>
        <p:spPr>
          <a:xfrm>
            <a:off x="2299122" y="480422"/>
            <a:ext cx="6540078" cy="5695917"/>
          </a:xfrm>
          <a:prstGeom prst="rect">
            <a:avLst/>
          </a:prstGeom>
          <a:noFill/>
          <a:ln/>
        </p:spPr>
        <p:style>
          <a:lnRef idx="2">
            <a:schemeClr val="accent1"/>
          </a:lnRef>
          <a:fillRef idx="1">
            <a:schemeClr val="lt1"/>
          </a:fillRef>
          <a:effectRef idx="0">
            <a:schemeClr val="accent1"/>
          </a:effectRef>
          <a:fontRef idx="minor">
            <a:schemeClr val="dk1"/>
          </a:fontRef>
        </p:style>
        <p:txBody>
          <a:bodyPr rtlCol="0" anchor="t"/>
          <a:lstStyle/>
          <a:p>
            <a:r>
              <a:rPr lang="en-US" i="1" dirty="0"/>
              <a:t>#Load Data and Functions, Create Tables and Content</a:t>
            </a:r>
          </a:p>
          <a:p>
            <a:endParaRPr lang="en-US" dirty="0"/>
          </a:p>
          <a:p>
            <a:endParaRPr lang="en-US" dirty="0"/>
          </a:p>
          <a:p>
            <a:endParaRPr lang="en-US" dirty="0"/>
          </a:p>
          <a:p>
            <a:endParaRPr lang="en-US" dirty="0"/>
          </a:p>
          <a:p>
            <a:endParaRPr lang="en-US" dirty="0"/>
          </a:p>
          <a:p>
            <a:endParaRPr lang="en-US" dirty="0"/>
          </a:p>
          <a:p>
            <a:r>
              <a:rPr lang="en-US" i="1" dirty="0"/>
              <a:t>#Output Report Sections .docx</a:t>
            </a:r>
          </a:p>
          <a:p>
            <a:r>
              <a:rPr lang="en-US" i="1" dirty="0"/>
              <a:t>##National			##Regional</a:t>
            </a:r>
          </a:p>
          <a:p>
            <a:r>
              <a:rPr lang="en-US" dirty="0"/>
              <a:t>		</a:t>
            </a:r>
          </a:p>
          <a:p>
            <a:endParaRPr lang="en-US" dirty="0"/>
          </a:p>
        </p:txBody>
      </p:sp>
      <p:sp>
        <p:nvSpPr>
          <p:cNvPr id="35" name="Rectangle 34">
            <a:extLst>
              <a:ext uri="{FF2B5EF4-FFF2-40B4-BE49-F238E27FC236}">
                <a16:creationId xmlns:a16="http://schemas.microsoft.com/office/drawing/2014/main" id="{D516E1B5-2244-44D4-B67B-47139CAE9E48}"/>
              </a:ext>
            </a:extLst>
          </p:cNvPr>
          <p:cNvSpPr/>
          <p:nvPr/>
        </p:nvSpPr>
        <p:spPr>
          <a:xfrm>
            <a:off x="2574103" y="3080702"/>
            <a:ext cx="1121227" cy="132805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National</a:t>
            </a:r>
          </a:p>
          <a:p>
            <a:pPr algn="ctr"/>
            <a:r>
              <a:rPr lang="en-US" b="1" dirty="0"/>
              <a:t>.RMD</a:t>
            </a:r>
          </a:p>
        </p:txBody>
      </p:sp>
      <p:sp>
        <p:nvSpPr>
          <p:cNvPr id="36" name="Rectangle 35">
            <a:extLst>
              <a:ext uri="{FF2B5EF4-FFF2-40B4-BE49-F238E27FC236}">
                <a16:creationId xmlns:a16="http://schemas.microsoft.com/office/drawing/2014/main" id="{9B57140D-882B-4BA6-AD03-4BBEE1D78DAD}"/>
              </a:ext>
            </a:extLst>
          </p:cNvPr>
          <p:cNvSpPr/>
          <p:nvPr/>
        </p:nvSpPr>
        <p:spPr>
          <a:xfrm>
            <a:off x="5163919" y="3460813"/>
            <a:ext cx="1121227" cy="132805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Region</a:t>
            </a:r>
          </a:p>
          <a:p>
            <a:pPr algn="ctr"/>
            <a:r>
              <a:rPr lang="en-US" b="1" dirty="0"/>
              <a:t>.RMD</a:t>
            </a:r>
          </a:p>
        </p:txBody>
      </p:sp>
      <p:sp>
        <p:nvSpPr>
          <p:cNvPr id="44" name="Rectangle 43">
            <a:extLst>
              <a:ext uri="{FF2B5EF4-FFF2-40B4-BE49-F238E27FC236}">
                <a16:creationId xmlns:a16="http://schemas.microsoft.com/office/drawing/2014/main" id="{7E89A4A5-F9F2-4713-A2CA-BAC7703063DE}"/>
              </a:ext>
            </a:extLst>
          </p:cNvPr>
          <p:cNvSpPr/>
          <p:nvPr/>
        </p:nvSpPr>
        <p:spPr>
          <a:xfrm>
            <a:off x="6945775" y="4339393"/>
            <a:ext cx="1121227" cy="132805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State Tables</a:t>
            </a:r>
          </a:p>
          <a:p>
            <a:pPr algn="ctr"/>
            <a:r>
              <a:rPr lang="en-US" b="1" dirty="0"/>
              <a:t>.RMD</a:t>
            </a:r>
          </a:p>
        </p:txBody>
      </p:sp>
      <p:sp>
        <p:nvSpPr>
          <p:cNvPr id="46" name="Rectangle 45">
            <a:extLst>
              <a:ext uri="{FF2B5EF4-FFF2-40B4-BE49-F238E27FC236}">
                <a16:creationId xmlns:a16="http://schemas.microsoft.com/office/drawing/2014/main" id="{B6D1E716-4486-4D05-90E0-77E17565D69B}"/>
              </a:ext>
            </a:extLst>
          </p:cNvPr>
          <p:cNvSpPr/>
          <p:nvPr/>
        </p:nvSpPr>
        <p:spPr>
          <a:xfrm>
            <a:off x="10121188" y="-284070"/>
            <a:ext cx="1395470" cy="274867"/>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solidFill>
                  <a:schemeClr val="bg1"/>
                </a:solidFill>
              </a:rPr>
              <a:t>R Markdown</a:t>
            </a:r>
          </a:p>
        </p:txBody>
      </p:sp>
      <p:sp>
        <p:nvSpPr>
          <p:cNvPr id="47" name="Rectangle 46">
            <a:extLst>
              <a:ext uri="{FF2B5EF4-FFF2-40B4-BE49-F238E27FC236}">
                <a16:creationId xmlns:a16="http://schemas.microsoft.com/office/drawing/2014/main" id="{94F45121-F4C6-40F1-9ED0-003BDF7E9753}"/>
              </a:ext>
            </a:extLst>
          </p:cNvPr>
          <p:cNvSpPr/>
          <p:nvPr/>
        </p:nvSpPr>
        <p:spPr>
          <a:xfrm>
            <a:off x="2400254" y="873932"/>
            <a:ext cx="1121227" cy="132805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err="1"/>
              <a:t>Data.R</a:t>
            </a:r>
            <a:endParaRPr lang="en-US" b="1" dirty="0"/>
          </a:p>
          <a:p>
            <a:pPr algn="ctr"/>
            <a:endParaRPr lang="en-US" b="1" dirty="0"/>
          </a:p>
          <a:p>
            <a:pPr algn="ctr"/>
            <a:endParaRPr lang="en-US" b="1" dirty="0"/>
          </a:p>
        </p:txBody>
      </p:sp>
      <p:pic>
        <p:nvPicPr>
          <p:cNvPr id="48" name="Picture 2" descr="Image result for oracle">
            <a:extLst>
              <a:ext uri="{FF2B5EF4-FFF2-40B4-BE49-F238E27FC236}">
                <a16:creationId xmlns:a16="http://schemas.microsoft.com/office/drawing/2014/main" id="{77FFF8DB-14E5-41DC-95ED-4B296487B8B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68023" y="1669209"/>
            <a:ext cx="719096" cy="465040"/>
          </a:xfrm>
          <a:prstGeom prst="rect">
            <a:avLst/>
          </a:prstGeom>
          <a:noFill/>
          <a:extLst>
            <a:ext uri="{909E8E84-426E-40DD-AFC4-6F175D3DCCD1}">
              <a14:hiddenFill xmlns:a14="http://schemas.microsoft.com/office/drawing/2010/main">
                <a:solidFill>
                  <a:srgbClr val="FFFFFF"/>
                </a:solidFill>
              </a14:hiddenFill>
            </a:ext>
          </a:extLst>
        </p:spPr>
      </p:pic>
      <p:pic>
        <p:nvPicPr>
          <p:cNvPr id="49" name="Graphic 48" descr="Link">
            <a:extLst>
              <a:ext uri="{FF2B5EF4-FFF2-40B4-BE49-F238E27FC236}">
                <a16:creationId xmlns:a16="http://schemas.microsoft.com/office/drawing/2014/main" id="{AD971A02-4F14-42E1-8D7C-658B6111ADB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031752" y="1413842"/>
            <a:ext cx="510734" cy="510734"/>
          </a:xfrm>
          <a:prstGeom prst="rect">
            <a:avLst/>
          </a:prstGeom>
        </p:spPr>
      </p:pic>
      <p:sp>
        <p:nvSpPr>
          <p:cNvPr id="9" name="Rectangle 8">
            <a:extLst>
              <a:ext uri="{FF2B5EF4-FFF2-40B4-BE49-F238E27FC236}">
                <a16:creationId xmlns:a16="http://schemas.microsoft.com/office/drawing/2014/main" id="{5AD846FA-58FD-42EB-A262-A895F8F82173}"/>
              </a:ext>
            </a:extLst>
          </p:cNvPr>
          <p:cNvSpPr/>
          <p:nvPr/>
        </p:nvSpPr>
        <p:spPr>
          <a:xfrm>
            <a:off x="3646795" y="873931"/>
            <a:ext cx="1121227" cy="132805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Functions</a:t>
            </a:r>
          </a:p>
          <a:p>
            <a:pPr algn="ctr"/>
            <a:r>
              <a:rPr lang="en-US" b="1" dirty="0"/>
              <a:t>.R</a:t>
            </a:r>
          </a:p>
          <a:p>
            <a:pPr algn="ctr"/>
            <a:r>
              <a:rPr lang="en-US" sz="1200" b="1" i="1" dirty="0"/>
              <a:t>Produce Section-Specific Tables</a:t>
            </a:r>
          </a:p>
        </p:txBody>
      </p:sp>
      <p:sp>
        <p:nvSpPr>
          <p:cNvPr id="31" name="Rectangle 30">
            <a:extLst>
              <a:ext uri="{FF2B5EF4-FFF2-40B4-BE49-F238E27FC236}">
                <a16:creationId xmlns:a16="http://schemas.microsoft.com/office/drawing/2014/main" id="{B9E5CB50-B362-450D-99D7-B897CB23757E}"/>
              </a:ext>
            </a:extLst>
          </p:cNvPr>
          <p:cNvSpPr/>
          <p:nvPr/>
        </p:nvSpPr>
        <p:spPr>
          <a:xfrm>
            <a:off x="7718551" y="838058"/>
            <a:ext cx="1121227" cy="132805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Common Functions</a:t>
            </a:r>
          </a:p>
          <a:p>
            <a:pPr algn="ctr"/>
            <a:r>
              <a:rPr lang="en-US" b="1" dirty="0"/>
              <a:t>.R</a:t>
            </a:r>
            <a:endParaRPr lang="en-US" sz="1200" i="1" dirty="0"/>
          </a:p>
          <a:p>
            <a:pPr algn="ctr"/>
            <a:r>
              <a:rPr lang="en-US" sz="1200" i="1" dirty="0"/>
              <a:t>Edit Text and Tables</a:t>
            </a:r>
          </a:p>
        </p:txBody>
      </p:sp>
      <p:sp>
        <p:nvSpPr>
          <p:cNvPr id="32" name="Rectangle 31">
            <a:extLst>
              <a:ext uri="{FF2B5EF4-FFF2-40B4-BE49-F238E27FC236}">
                <a16:creationId xmlns:a16="http://schemas.microsoft.com/office/drawing/2014/main" id="{E080B699-2A25-4C85-8A24-AC3764908805}"/>
              </a:ext>
            </a:extLst>
          </p:cNvPr>
          <p:cNvSpPr/>
          <p:nvPr/>
        </p:nvSpPr>
        <p:spPr>
          <a:xfrm>
            <a:off x="9944880" y="-704408"/>
            <a:ext cx="2742334" cy="442373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t"/>
          <a:lstStyle/>
          <a:p>
            <a:r>
              <a:rPr lang="en-US" dirty="0"/>
              <a:t>{}</a:t>
            </a:r>
          </a:p>
        </p:txBody>
      </p:sp>
      <p:sp>
        <p:nvSpPr>
          <p:cNvPr id="11" name="Double Brace 10">
            <a:extLst>
              <a:ext uri="{FF2B5EF4-FFF2-40B4-BE49-F238E27FC236}">
                <a16:creationId xmlns:a16="http://schemas.microsoft.com/office/drawing/2014/main" id="{6F0D5EA4-FA82-4ACE-87C3-127731F7CBDC}"/>
              </a:ext>
            </a:extLst>
          </p:cNvPr>
          <p:cNvSpPr/>
          <p:nvPr/>
        </p:nvSpPr>
        <p:spPr>
          <a:xfrm>
            <a:off x="4762903" y="3352974"/>
            <a:ext cx="3934786" cy="2633481"/>
          </a:xfrm>
          <a:prstGeom prst="bracePair">
            <a:avLst/>
          </a:prstGeom>
          <a:noFill/>
          <a:ln>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sp>
        <p:nvSpPr>
          <p:cNvPr id="41" name="Double Brace 40">
            <a:extLst>
              <a:ext uri="{FF2B5EF4-FFF2-40B4-BE49-F238E27FC236}">
                <a16:creationId xmlns:a16="http://schemas.microsoft.com/office/drawing/2014/main" id="{4A5B9879-9615-408C-8A11-2B8718960705}"/>
              </a:ext>
            </a:extLst>
          </p:cNvPr>
          <p:cNvSpPr/>
          <p:nvPr/>
        </p:nvSpPr>
        <p:spPr>
          <a:xfrm>
            <a:off x="6585858" y="4223661"/>
            <a:ext cx="1785258" cy="1556657"/>
          </a:xfrm>
          <a:prstGeom prst="bracePair">
            <a:avLst/>
          </a:prstGeom>
          <a:noFill/>
          <a:ln>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sp>
        <p:nvSpPr>
          <p:cNvPr id="52" name="Callout: Bent Line 51">
            <a:extLst>
              <a:ext uri="{FF2B5EF4-FFF2-40B4-BE49-F238E27FC236}">
                <a16:creationId xmlns:a16="http://schemas.microsoft.com/office/drawing/2014/main" id="{ADD07B2E-A5ED-49EF-9633-9B9243505F71}"/>
              </a:ext>
            </a:extLst>
          </p:cNvPr>
          <p:cNvSpPr/>
          <p:nvPr/>
        </p:nvSpPr>
        <p:spPr>
          <a:xfrm flipH="1">
            <a:off x="-3308667" y="4907628"/>
            <a:ext cx="1846245" cy="502919"/>
          </a:xfrm>
          <a:prstGeom prst="borderCallout2">
            <a:avLst>
              <a:gd name="adj1" fmla="val 18750"/>
              <a:gd name="adj2" fmla="val -1182"/>
              <a:gd name="adj3" fmla="val 18750"/>
              <a:gd name="adj4" fmla="val -7583"/>
              <a:gd name="adj5" fmla="val -117463"/>
              <a:gd name="adj6" fmla="val -9981"/>
            </a:avLst>
          </a:prstGeom>
          <a:solidFill>
            <a:srgbClr val="FFFF00"/>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solidFill>
              </a:rPr>
              <a:t>Hard-coded year, region, separate data sets. </a:t>
            </a:r>
          </a:p>
        </p:txBody>
      </p:sp>
      <p:sp>
        <p:nvSpPr>
          <p:cNvPr id="55" name="Rectangle 54">
            <a:extLst>
              <a:ext uri="{FF2B5EF4-FFF2-40B4-BE49-F238E27FC236}">
                <a16:creationId xmlns:a16="http://schemas.microsoft.com/office/drawing/2014/main" id="{7B41CB9E-FAB4-4664-967A-8890E593CA59}"/>
              </a:ext>
            </a:extLst>
          </p:cNvPr>
          <p:cNvSpPr/>
          <p:nvPr/>
        </p:nvSpPr>
        <p:spPr>
          <a:xfrm>
            <a:off x="-1624682" y="4100757"/>
            <a:ext cx="1420828" cy="229084"/>
          </a:xfrm>
          <a:prstGeom prst="rect">
            <a:avLst/>
          </a:prstGeom>
          <a:solidFill>
            <a:srgbClr val="FFFF0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BD9A8C5F-195F-47E3-93B1-85850E92561A}"/>
              </a:ext>
            </a:extLst>
          </p:cNvPr>
          <p:cNvSpPr/>
          <p:nvPr/>
        </p:nvSpPr>
        <p:spPr>
          <a:xfrm>
            <a:off x="-1265502" y="3493031"/>
            <a:ext cx="890210" cy="191136"/>
          </a:xfrm>
          <a:prstGeom prst="rect">
            <a:avLst/>
          </a:prstGeom>
          <a:solidFill>
            <a:srgbClr val="FFC000">
              <a:alpha val="54902"/>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7" name="Callout: Bent Line 56">
            <a:extLst>
              <a:ext uri="{FF2B5EF4-FFF2-40B4-BE49-F238E27FC236}">
                <a16:creationId xmlns:a16="http://schemas.microsoft.com/office/drawing/2014/main" id="{4A95555D-5B8E-403B-8230-1F0C6245B31A}"/>
              </a:ext>
            </a:extLst>
          </p:cNvPr>
          <p:cNvSpPr/>
          <p:nvPr/>
        </p:nvSpPr>
        <p:spPr>
          <a:xfrm flipH="1">
            <a:off x="-4484524" y="4288759"/>
            <a:ext cx="1209458" cy="312450"/>
          </a:xfrm>
          <a:prstGeom prst="borderCallout2">
            <a:avLst>
              <a:gd name="adj1" fmla="val 74027"/>
              <a:gd name="adj2" fmla="val 618"/>
              <a:gd name="adj3" fmla="val 74027"/>
              <a:gd name="adj4" fmla="val -19907"/>
              <a:gd name="adj5" fmla="val -224670"/>
              <a:gd name="adj6" fmla="val -168537"/>
            </a:avLst>
          </a:prstGeom>
          <a:solidFill>
            <a:srgbClr val="FFC000">
              <a:alpha val="54902"/>
            </a:srgbClr>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solidFill>
              </a:rPr>
              <a:t>Inconsistency</a:t>
            </a:r>
          </a:p>
        </p:txBody>
      </p:sp>
      <p:sp>
        <p:nvSpPr>
          <p:cNvPr id="58" name="Callout: Bent Line 57">
            <a:extLst>
              <a:ext uri="{FF2B5EF4-FFF2-40B4-BE49-F238E27FC236}">
                <a16:creationId xmlns:a16="http://schemas.microsoft.com/office/drawing/2014/main" id="{7326407D-5864-4842-AD5A-8E45DCE0C481}"/>
              </a:ext>
            </a:extLst>
          </p:cNvPr>
          <p:cNvSpPr/>
          <p:nvPr/>
        </p:nvSpPr>
        <p:spPr>
          <a:xfrm flipH="1">
            <a:off x="2444726" y="4946543"/>
            <a:ext cx="1848540" cy="928007"/>
          </a:xfrm>
          <a:prstGeom prst="borderCallout2">
            <a:avLst>
              <a:gd name="adj1" fmla="val 73015"/>
              <a:gd name="adj2" fmla="val 401"/>
              <a:gd name="adj3" fmla="val 73015"/>
              <a:gd name="adj4" fmla="val -19833"/>
              <a:gd name="adj5" fmla="val 45375"/>
              <a:gd name="adj6" fmla="val -26599"/>
            </a:avLst>
          </a:prstGeom>
          <a:solidFill>
            <a:schemeClr val="accent1">
              <a:lumMod val="40000"/>
              <a:lumOff val="60000"/>
            </a:schemeClr>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solidFill>
              </a:rPr>
              <a:t>All regional and state table sections are run through the same R Markdown files</a:t>
            </a:r>
          </a:p>
        </p:txBody>
      </p:sp>
      <p:sp>
        <p:nvSpPr>
          <p:cNvPr id="59" name="Callout: Bent Line 58">
            <a:extLst>
              <a:ext uri="{FF2B5EF4-FFF2-40B4-BE49-F238E27FC236}">
                <a16:creationId xmlns:a16="http://schemas.microsoft.com/office/drawing/2014/main" id="{44C2A366-983B-42C0-BFA1-CEE2DC367D46}"/>
              </a:ext>
            </a:extLst>
          </p:cNvPr>
          <p:cNvSpPr/>
          <p:nvPr/>
        </p:nvSpPr>
        <p:spPr>
          <a:xfrm flipH="1">
            <a:off x="-2972108" y="3275440"/>
            <a:ext cx="1157161" cy="296651"/>
          </a:xfrm>
          <a:prstGeom prst="borderCallout2">
            <a:avLst>
              <a:gd name="adj1" fmla="val 18750"/>
              <a:gd name="adj2" fmla="val -1182"/>
              <a:gd name="adj3" fmla="val 18750"/>
              <a:gd name="adj4" fmla="val -7583"/>
              <a:gd name="adj5" fmla="val 482481"/>
              <a:gd name="adj6" fmla="val -8456"/>
            </a:avLst>
          </a:prstGeom>
          <a:solidFill>
            <a:schemeClr val="accent6">
              <a:lumMod val="20000"/>
              <a:lumOff val="80000"/>
            </a:schemeClr>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solidFill>
              </a:rPr>
              <a:t>Poor Grammar</a:t>
            </a:r>
          </a:p>
        </p:txBody>
      </p:sp>
      <p:sp>
        <p:nvSpPr>
          <p:cNvPr id="63" name="Rectangle 62">
            <a:extLst>
              <a:ext uri="{FF2B5EF4-FFF2-40B4-BE49-F238E27FC236}">
                <a16:creationId xmlns:a16="http://schemas.microsoft.com/office/drawing/2014/main" id="{A055683C-FE2F-4D58-99D0-C5DD4DE1E893}"/>
              </a:ext>
            </a:extLst>
          </p:cNvPr>
          <p:cNvSpPr/>
          <p:nvPr/>
        </p:nvSpPr>
        <p:spPr>
          <a:xfrm>
            <a:off x="-1602578" y="4707775"/>
            <a:ext cx="988195" cy="171299"/>
          </a:xfrm>
          <a:prstGeom prst="rect">
            <a:avLst/>
          </a:prstGeom>
          <a:solidFill>
            <a:srgbClr val="00B05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9E106C1A-200E-4913-A519-D88710290C8E}"/>
              </a:ext>
            </a:extLst>
          </p:cNvPr>
          <p:cNvSpPr/>
          <p:nvPr/>
        </p:nvSpPr>
        <p:spPr>
          <a:xfrm>
            <a:off x="-1752225" y="4704824"/>
            <a:ext cx="125471" cy="171299"/>
          </a:xfrm>
          <a:prstGeom prst="rect">
            <a:avLst/>
          </a:prstGeom>
          <a:solidFill>
            <a:schemeClr val="accent6">
              <a:lumMod val="60000"/>
              <a:lumOff val="4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5" name="Callout: Bent Line 64">
            <a:extLst>
              <a:ext uri="{FF2B5EF4-FFF2-40B4-BE49-F238E27FC236}">
                <a16:creationId xmlns:a16="http://schemas.microsoft.com/office/drawing/2014/main" id="{729C362E-BB35-4FDB-9558-4D104E4D418D}"/>
              </a:ext>
            </a:extLst>
          </p:cNvPr>
          <p:cNvSpPr/>
          <p:nvPr/>
        </p:nvSpPr>
        <p:spPr>
          <a:xfrm flipH="1">
            <a:off x="-2352340" y="3078496"/>
            <a:ext cx="1283403" cy="296651"/>
          </a:xfrm>
          <a:prstGeom prst="borderCallout2">
            <a:avLst>
              <a:gd name="adj1" fmla="val 18750"/>
              <a:gd name="adj2" fmla="val -1182"/>
              <a:gd name="adj3" fmla="val 18750"/>
              <a:gd name="adj4" fmla="val -7583"/>
              <a:gd name="adj5" fmla="val 640271"/>
              <a:gd name="adj6" fmla="val -9397"/>
            </a:avLst>
          </a:prstGeom>
          <a:solidFill>
            <a:srgbClr val="00B050">
              <a:alpha val="54118"/>
            </a:srgbClr>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solidFill>
              </a:rPr>
              <a:t>Incorrect Units.</a:t>
            </a:r>
          </a:p>
        </p:txBody>
      </p:sp>
      <p:grpSp>
        <p:nvGrpSpPr>
          <p:cNvPr id="13" name="Group 12">
            <a:extLst>
              <a:ext uri="{FF2B5EF4-FFF2-40B4-BE49-F238E27FC236}">
                <a16:creationId xmlns:a16="http://schemas.microsoft.com/office/drawing/2014/main" id="{6D326898-5FF3-4321-92EF-D84AC3536F75}"/>
              </a:ext>
            </a:extLst>
          </p:cNvPr>
          <p:cNvGrpSpPr/>
          <p:nvPr/>
        </p:nvGrpSpPr>
        <p:grpSpPr>
          <a:xfrm>
            <a:off x="7160338" y="314458"/>
            <a:ext cx="1983662" cy="718718"/>
            <a:chOff x="7794425" y="-1180736"/>
            <a:chExt cx="1983662" cy="718718"/>
          </a:xfrm>
        </p:grpSpPr>
        <p:pic>
          <p:nvPicPr>
            <p:cNvPr id="67" name="Picture 66">
              <a:extLst>
                <a:ext uri="{FF2B5EF4-FFF2-40B4-BE49-F238E27FC236}">
                  <a16:creationId xmlns:a16="http://schemas.microsoft.com/office/drawing/2014/main" id="{97081BE4-47CF-4023-AA59-CFEAED5005FD}"/>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a:off x="7794425" y="-1157343"/>
              <a:ext cx="742950" cy="695325"/>
            </a:xfrm>
            <a:prstGeom prst="rect">
              <a:avLst/>
            </a:prstGeom>
          </p:spPr>
        </p:pic>
        <p:sp>
          <p:nvSpPr>
            <p:cNvPr id="68" name="Rectangle 67">
              <a:extLst>
                <a:ext uri="{FF2B5EF4-FFF2-40B4-BE49-F238E27FC236}">
                  <a16:creationId xmlns:a16="http://schemas.microsoft.com/office/drawing/2014/main" id="{1C538BFF-6C19-47FC-B822-BCAE09F8D282}"/>
                </a:ext>
              </a:extLst>
            </p:cNvPr>
            <p:cNvSpPr/>
            <p:nvPr/>
          </p:nvSpPr>
          <p:spPr>
            <a:xfrm>
              <a:off x="8165900" y="-1180736"/>
              <a:ext cx="1612187" cy="71845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i="1" dirty="0"/>
                <a:t>Common</a:t>
              </a:r>
            </a:p>
          </p:txBody>
        </p:sp>
      </p:grpSp>
      <p:grpSp>
        <p:nvGrpSpPr>
          <p:cNvPr id="14" name="Group 13">
            <a:extLst>
              <a:ext uri="{FF2B5EF4-FFF2-40B4-BE49-F238E27FC236}">
                <a16:creationId xmlns:a16="http://schemas.microsoft.com/office/drawing/2014/main" id="{81214A3B-9571-41B5-AEE5-846A0E14FA3C}"/>
              </a:ext>
            </a:extLst>
          </p:cNvPr>
          <p:cNvGrpSpPr/>
          <p:nvPr/>
        </p:nvGrpSpPr>
        <p:grpSpPr>
          <a:xfrm>
            <a:off x="32624" y="2663600"/>
            <a:ext cx="1664620" cy="718718"/>
            <a:chOff x="4711129" y="5011"/>
            <a:chExt cx="1664620" cy="718718"/>
          </a:xfrm>
        </p:grpSpPr>
        <p:pic>
          <p:nvPicPr>
            <p:cNvPr id="69" name="Picture 68">
              <a:extLst>
                <a:ext uri="{FF2B5EF4-FFF2-40B4-BE49-F238E27FC236}">
                  <a16:creationId xmlns:a16="http://schemas.microsoft.com/office/drawing/2014/main" id="{E5A240B8-BF72-4A32-88E9-3A08E73F6DAD}"/>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a:off x="4711129" y="28404"/>
              <a:ext cx="742950" cy="695325"/>
            </a:xfrm>
            <a:prstGeom prst="rect">
              <a:avLst/>
            </a:prstGeom>
          </p:spPr>
        </p:pic>
        <p:sp>
          <p:nvSpPr>
            <p:cNvPr id="70" name="Rectangle 69">
              <a:extLst>
                <a:ext uri="{FF2B5EF4-FFF2-40B4-BE49-F238E27FC236}">
                  <a16:creationId xmlns:a16="http://schemas.microsoft.com/office/drawing/2014/main" id="{E83EBCAB-B4B4-4B0B-B157-97FF8DBB3F02}"/>
                </a:ext>
              </a:extLst>
            </p:cNvPr>
            <p:cNvSpPr/>
            <p:nvPr/>
          </p:nvSpPr>
          <p:spPr>
            <a:xfrm>
              <a:off x="5202350" y="5011"/>
              <a:ext cx="1173399" cy="71845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i="1" dirty="0"/>
                <a:t>Section</a:t>
              </a:r>
            </a:p>
          </p:txBody>
        </p:sp>
      </p:grpSp>
      <p:pic>
        <p:nvPicPr>
          <p:cNvPr id="72" name="Picture 71">
            <a:extLst>
              <a:ext uri="{FF2B5EF4-FFF2-40B4-BE49-F238E27FC236}">
                <a16:creationId xmlns:a16="http://schemas.microsoft.com/office/drawing/2014/main" id="{7E70450C-9104-44D6-989D-F7A29DCDA648}"/>
              </a:ext>
            </a:extLst>
          </p:cNvPr>
          <p:cNvPicPr>
            <a:picLocks noChangeAspect="1"/>
          </p:cNvPicPr>
          <p:nvPr/>
        </p:nvPicPr>
        <p:blipFill rotWithShape="1">
          <a:blip r:embed="rId12"/>
          <a:srcRect l="33782" r="34205" b="49082"/>
          <a:stretch/>
        </p:blipFill>
        <p:spPr>
          <a:xfrm>
            <a:off x="0" y="97200"/>
            <a:ext cx="1724892" cy="1123593"/>
          </a:xfrm>
          <a:prstGeom prst="rect">
            <a:avLst/>
          </a:prstGeom>
        </p:spPr>
      </p:pic>
      <p:sp>
        <p:nvSpPr>
          <p:cNvPr id="73" name="Rectangle 72">
            <a:extLst>
              <a:ext uri="{FF2B5EF4-FFF2-40B4-BE49-F238E27FC236}">
                <a16:creationId xmlns:a16="http://schemas.microsoft.com/office/drawing/2014/main" id="{AA54524A-D247-4CFB-B03D-77A17EEB9E19}"/>
              </a:ext>
            </a:extLst>
          </p:cNvPr>
          <p:cNvSpPr/>
          <p:nvPr/>
        </p:nvSpPr>
        <p:spPr>
          <a:xfrm>
            <a:off x="599107" y="3449979"/>
            <a:ext cx="1121227" cy="132805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Run</a:t>
            </a:r>
          </a:p>
          <a:p>
            <a:pPr algn="ctr"/>
            <a:r>
              <a:rPr lang="en-US" b="1" dirty="0"/>
              <a:t>.R</a:t>
            </a:r>
          </a:p>
        </p:txBody>
      </p:sp>
      <p:pic>
        <p:nvPicPr>
          <p:cNvPr id="75" name="Graphic 74" descr="Arrow: Slight curve">
            <a:extLst>
              <a:ext uri="{FF2B5EF4-FFF2-40B4-BE49-F238E27FC236}">
                <a16:creationId xmlns:a16="http://schemas.microsoft.com/office/drawing/2014/main" id="{FAFDCF8A-B332-4620-B24D-62095A79F3E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20077369" flipH="1" flipV="1">
            <a:off x="6419243" y="658022"/>
            <a:ext cx="941580" cy="830292"/>
          </a:xfrm>
          <a:prstGeom prst="rect">
            <a:avLst/>
          </a:prstGeom>
        </p:spPr>
      </p:pic>
      <p:sp>
        <p:nvSpPr>
          <p:cNvPr id="2" name="Equals 1">
            <a:extLst>
              <a:ext uri="{FF2B5EF4-FFF2-40B4-BE49-F238E27FC236}">
                <a16:creationId xmlns:a16="http://schemas.microsoft.com/office/drawing/2014/main" id="{DAFA3E12-72A6-4BD2-BD61-26479186EC66}"/>
              </a:ext>
            </a:extLst>
          </p:cNvPr>
          <p:cNvSpPr/>
          <p:nvPr/>
        </p:nvSpPr>
        <p:spPr>
          <a:xfrm>
            <a:off x="1720334" y="3907773"/>
            <a:ext cx="537780" cy="465925"/>
          </a:xfrm>
          <a:prstGeom prst="mathEqual">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chemeClr val="tx1"/>
              </a:solidFill>
            </a:endParaRPr>
          </a:p>
        </p:txBody>
      </p:sp>
      <p:sp>
        <p:nvSpPr>
          <p:cNvPr id="3" name="Rectangle 2">
            <a:extLst>
              <a:ext uri="{FF2B5EF4-FFF2-40B4-BE49-F238E27FC236}">
                <a16:creationId xmlns:a16="http://schemas.microsoft.com/office/drawing/2014/main" id="{86C63676-0B4E-4349-A3B3-AABD04851EAC}"/>
              </a:ext>
            </a:extLst>
          </p:cNvPr>
          <p:cNvSpPr/>
          <p:nvPr/>
        </p:nvSpPr>
        <p:spPr>
          <a:xfrm>
            <a:off x="2364438" y="2971486"/>
            <a:ext cx="5963135" cy="1200329"/>
          </a:xfrm>
          <a:prstGeom prst="rect">
            <a:avLst/>
          </a:prstGeom>
        </p:spPr>
        <p:txBody>
          <a:bodyPr wrap="square">
            <a:spAutoFit/>
          </a:bodyPr>
          <a:lstStyle/>
          <a:p>
            <a:r>
              <a:rPr lang="en-US" dirty="0"/>
              <a:t>					For Each Region </a:t>
            </a:r>
          </a:p>
          <a:p>
            <a:endParaRPr lang="en-US" dirty="0"/>
          </a:p>
          <a:p>
            <a:endParaRPr lang="en-US" dirty="0"/>
          </a:p>
          <a:p>
            <a:r>
              <a:rPr lang="en-US" dirty="0"/>
              <a:t>									For Each State </a:t>
            </a:r>
          </a:p>
        </p:txBody>
      </p:sp>
      <p:sp>
        <p:nvSpPr>
          <p:cNvPr id="76" name="Title 4">
            <a:extLst>
              <a:ext uri="{FF2B5EF4-FFF2-40B4-BE49-F238E27FC236}">
                <a16:creationId xmlns:a16="http://schemas.microsoft.com/office/drawing/2014/main" id="{AF14AAD8-FA16-4540-9708-6FC5F89B6F01}"/>
              </a:ext>
            </a:extLst>
          </p:cNvPr>
          <p:cNvSpPr>
            <a:spLocks noGrp="1"/>
          </p:cNvSpPr>
          <p:nvPr>
            <p:ph type="title"/>
          </p:nvPr>
        </p:nvSpPr>
        <p:spPr>
          <a:xfrm>
            <a:off x="210286" y="1101294"/>
            <a:ext cx="1708988" cy="1234092"/>
          </a:xfrm>
        </p:spPr>
        <p:txBody>
          <a:bodyPr/>
          <a:lstStyle/>
          <a:p>
            <a:r>
              <a:rPr lang="en-US" dirty="0"/>
              <a:t>Updated Section</a:t>
            </a:r>
          </a:p>
        </p:txBody>
      </p:sp>
    </p:spTree>
    <p:extLst>
      <p:ext uri="{BB962C8B-B14F-4D97-AF65-F5344CB8AC3E}">
        <p14:creationId xmlns:p14="http://schemas.microsoft.com/office/powerpoint/2010/main" val="519507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fade">
                                      <p:cBhvr>
                                        <p:cTn id="7" dur="500"/>
                                        <p:tgtEl>
                                          <p:spTgt spid="5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6"/>
                                        </p:tgtEl>
                                        <p:attrNameLst>
                                          <p:attrName>style.visibility</p:attrName>
                                        </p:attrNameLst>
                                      </p:cBhvr>
                                      <p:to>
                                        <p:strVal val="visible"/>
                                      </p:to>
                                    </p:set>
                                    <p:animEffect transition="in" filter="fade">
                                      <p:cBhvr>
                                        <p:cTn id="15" dur="500"/>
                                        <p:tgtEl>
                                          <p:spTgt spid="6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1"/>
                                        </p:tgtEl>
                                        <p:attrNameLst>
                                          <p:attrName>style.visibility</p:attrName>
                                        </p:attrNameLst>
                                      </p:cBhvr>
                                      <p:to>
                                        <p:strVal val="visible"/>
                                      </p:to>
                                    </p:set>
                                    <p:animEffect transition="in" filter="fade">
                                      <p:cBhvr>
                                        <p:cTn id="18" dur="500"/>
                                        <p:tgtEl>
                                          <p:spTgt spid="31"/>
                                        </p:tgtEl>
                                      </p:cBhvr>
                                    </p:animEffect>
                                  </p:childTnLst>
                                </p:cTn>
                              </p:par>
                              <p:par>
                                <p:cTn id="19" presetID="10" presetClass="entr" presetSubtype="0"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par>
                                <p:cTn id="22" presetID="10" presetClass="entr" presetSubtype="0" fill="hold" nodeType="withEffect">
                                  <p:stCondLst>
                                    <p:cond delay="0"/>
                                  </p:stCondLst>
                                  <p:childTnLst>
                                    <p:set>
                                      <p:cBhvr>
                                        <p:cTn id="23" dur="1" fill="hold">
                                          <p:stCondLst>
                                            <p:cond delay="0"/>
                                          </p:stCondLst>
                                        </p:cTn>
                                        <p:tgtEl>
                                          <p:spTgt spid="75"/>
                                        </p:tgtEl>
                                        <p:attrNameLst>
                                          <p:attrName>style.visibility</p:attrName>
                                        </p:attrNameLst>
                                      </p:cBhvr>
                                      <p:to>
                                        <p:strVal val="visible"/>
                                      </p:to>
                                    </p:set>
                                    <p:animEffect transition="in" filter="fade">
                                      <p:cBhvr>
                                        <p:cTn id="24" dur="500"/>
                                        <p:tgtEl>
                                          <p:spTgt spid="7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5"/>
                                        </p:tgtEl>
                                        <p:attrNameLst>
                                          <p:attrName>style.visibility</p:attrName>
                                        </p:attrNameLst>
                                      </p:cBhvr>
                                      <p:to>
                                        <p:strVal val="visible"/>
                                      </p:to>
                                    </p:set>
                                    <p:animEffect transition="in" filter="fade">
                                      <p:cBhvr>
                                        <p:cTn id="29" dur="500"/>
                                        <p:tgtEl>
                                          <p:spTgt spid="95"/>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42"/>
                                        </p:tgtEl>
                                        <p:attrNameLst>
                                          <p:attrName>style.visibility</p:attrName>
                                        </p:attrNameLst>
                                      </p:cBhvr>
                                      <p:to>
                                        <p:strVal val="visible"/>
                                      </p:to>
                                    </p:set>
                                    <p:animEffect transition="in" filter="fade">
                                      <p:cBhvr>
                                        <p:cTn id="32" dur="500"/>
                                        <p:tgtEl>
                                          <p:spTgt spid="42"/>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47"/>
                                        </p:tgtEl>
                                        <p:attrNameLst>
                                          <p:attrName>style.visibility</p:attrName>
                                        </p:attrNameLst>
                                      </p:cBhvr>
                                      <p:to>
                                        <p:strVal val="visible"/>
                                      </p:to>
                                    </p:set>
                                    <p:animEffect transition="in" filter="fade">
                                      <p:cBhvr>
                                        <p:cTn id="35" dur="500"/>
                                        <p:tgtEl>
                                          <p:spTgt spid="47"/>
                                        </p:tgtEl>
                                      </p:cBhvr>
                                    </p:animEffect>
                                  </p:childTnLst>
                                </p:cTn>
                              </p:par>
                              <p:par>
                                <p:cTn id="36" presetID="10" presetClass="entr" presetSubtype="0" fill="hold" nodeType="withEffect">
                                  <p:stCondLst>
                                    <p:cond delay="0"/>
                                  </p:stCondLst>
                                  <p:childTnLst>
                                    <p:set>
                                      <p:cBhvr>
                                        <p:cTn id="37" dur="1" fill="hold">
                                          <p:stCondLst>
                                            <p:cond delay="0"/>
                                          </p:stCondLst>
                                        </p:cTn>
                                        <p:tgtEl>
                                          <p:spTgt spid="48"/>
                                        </p:tgtEl>
                                        <p:attrNameLst>
                                          <p:attrName>style.visibility</p:attrName>
                                        </p:attrNameLst>
                                      </p:cBhvr>
                                      <p:to>
                                        <p:strVal val="visible"/>
                                      </p:to>
                                    </p:set>
                                    <p:animEffect transition="in" filter="fade">
                                      <p:cBhvr>
                                        <p:cTn id="38" dur="500"/>
                                        <p:tgtEl>
                                          <p:spTgt spid="48"/>
                                        </p:tgtEl>
                                      </p:cBhvr>
                                    </p:animEffect>
                                  </p:childTnLst>
                                </p:cTn>
                              </p:par>
                              <p:par>
                                <p:cTn id="39" presetID="10" presetClass="entr" presetSubtype="0" fill="hold" nodeType="with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9"/>
                                        </p:tgtEl>
                                        <p:attrNameLst>
                                          <p:attrName>style.visibility</p:attrName>
                                        </p:attrNameLst>
                                      </p:cBhvr>
                                      <p:to>
                                        <p:strVal val="visible"/>
                                      </p:to>
                                    </p:set>
                                    <p:animEffect transition="in" filter="fade">
                                      <p:cBhvr>
                                        <p:cTn id="44" dur="500"/>
                                        <p:tgtEl>
                                          <p:spTgt spid="9"/>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34"/>
                                        </p:tgtEl>
                                        <p:attrNameLst>
                                          <p:attrName>style.visibility</p:attrName>
                                        </p:attrNameLst>
                                      </p:cBhvr>
                                      <p:to>
                                        <p:strVal val="visible"/>
                                      </p:to>
                                    </p:set>
                                    <p:animEffect transition="in" filter="fade">
                                      <p:cBhvr>
                                        <p:cTn id="49" dur="500"/>
                                        <p:tgtEl>
                                          <p:spTgt spid="34"/>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5"/>
                                        </p:tgtEl>
                                        <p:attrNameLst>
                                          <p:attrName>style.visibility</p:attrName>
                                        </p:attrNameLst>
                                      </p:cBhvr>
                                      <p:to>
                                        <p:strVal val="visible"/>
                                      </p:to>
                                    </p:set>
                                    <p:animEffect transition="in" filter="fade">
                                      <p:cBhvr>
                                        <p:cTn id="52" dur="500"/>
                                        <p:tgtEl>
                                          <p:spTgt spid="35"/>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6"/>
                                        </p:tgtEl>
                                        <p:attrNameLst>
                                          <p:attrName>style.visibility</p:attrName>
                                        </p:attrNameLst>
                                      </p:cBhvr>
                                      <p:to>
                                        <p:strVal val="visible"/>
                                      </p:to>
                                    </p:set>
                                    <p:animEffect transition="in" filter="fade">
                                      <p:cBhvr>
                                        <p:cTn id="55" dur="500"/>
                                        <p:tgtEl>
                                          <p:spTgt spid="36"/>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44"/>
                                        </p:tgtEl>
                                        <p:attrNameLst>
                                          <p:attrName>style.visibility</p:attrName>
                                        </p:attrNameLst>
                                      </p:cBhvr>
                                      <p:to>
                                        <p:strVal val="visible"/>
                                      </p:to>
                                    </p:set>
                                    <p:animEffect transition="in" filter="fade">
                                      <p:cBhvr>
                                        <p:cTn id="58" dur="500"/>
                                        <p:tgtEl>
                                          <p:spTgt spid="44"/>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1"/>
                                        </p:tgtEl>
                                        <p:attrNameLst>
                                          <p:attrName>style.visibility</p:attrName>
                                        </p:attrNameLst>
                                      </p:cBhvr>
                                      <p:to>
                                        <p:strVal val="visible"/>
                                      </p:to>
                                    </p:set>
                                    <p:animEffect transition="in" filter="fade">
                                      <p:cBhvr>
                                        <p:cTn id="61" dur="500"/>
                                        <p:tgtEl>
                                          <p:spTgt spid="11"/>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3"/>
                                        </p:tgtEl>
                                        <p:attrNameLst>
                                          <p:attrName>style.visibility</p:attrName>
                                        </p:attrNameLst>
                                      </p:cBhvr>
                                      <p:to>
                                        <p:strVal val="visible"/>
                                      </p:to>
                                    </p:set>
                                    <p:animEffect transition="in" filter="fade">
                                      <p:cBhvr>
                                        <p:cTn id="64" dur="500"/>
                                        <p:tgtEl>
                                          <p:spTgt spid="3"/>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41"/>
                                        </p:tgtEl>
                                        <p:attrNameLst>
                                          <p:attrName>style.visibility</p:attrName>
                                        </p:attrNameLst>
                                      </p:cBhvr>
                                      <p:to>
                                        <p:strVal val="visible"/>
                                      </p:to>
                                    </p:set>
                                    <p:animEffect transition="in" filter="fade">
                                      <p:cBhvr>
                                        <p:cTn id="67" dur="500"/>
                                        <p:tgtEl>
                                          <p:spTgt spid="41"/>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43"/>
                                        </p:tgtEl>
                                        <p:attrNameLst>
                                          <p:attrName>style.visibility</p:attrName>
                                        </p:attrNameLst>
                                      </p:cBhvr>
                                      <p:to>
                                        <p:strVal val="visible"/>
                                      </p:to>
                                    </p:set>
                                    <p:animEffect transition="in" filter="fade">
                                      <p:cBhvr>
                                        <p:cTn id="72" dur="500"/>
                                        <p:tgtEl>
                                          <p:spTgt spid="43"/>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58"/>
                                        </p:tgtEl>
                                        <p:attrNameLst>
                                          <p:attrName>style.visibility</p:attrName>
                                        </p:attrNameLst>
                                      </p:cBhvr>
                                      <p:to>
                                        <p:strVal val="visible"/>
                                      </p:to>
                                    </p:set>
                                    <p:animEffect transition="in" filter="fade">
                                      <p:cBhvr>
                                        <p:cTn id="75"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34" grpId="0" animBg="1"/>
      <p:bldP spid="42" grpId="0" animBg="1"/>
      <p:bldP spid="43" grpId="0" animBg="1"/>
      <p:bldP spid="95" grpId="0" animBg="1"/>
      <p:bldP spid="50" grpId="0" animBg="1"/>
      <p:bldP spid="35" grpId="0" animBg="1"/>
      <p:bldP spid="36" grpId="0" animBg="1"/>
      <p:bldP spid="44" grpId="0" animBg="1"/>
      <p:bldP spid="47" grpId="0" animBg="1"/>
      <p:bldP spid="9" grpId="0" animBg="1"/>
      <p:bldP spid="31" grpId="0" animBg="1"/>
      <p:bldP spid="11" grpId="0" animBg="1"/>
      <p:bldP spid="41" grpId="0" animBg="1"/>
      <p:bldP spid="58" grpId="0" animBg="1"/>
      <p:bldP spid="2" grpId="0" animBg="1"/>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E747FF2-6A09-4072-8C51-4609ACFF90C8}"/>
              </a:ext>
            </a:extLst>
          </p:cNvPr>
          <p:cNvSpPr/>
          <p:nvPr/>
        </p:nvSpPr>
        <p:spPr>
          <a:xfrm>
            <a:off x="5648178" y="1752611"/>
            <a:ext cx="3113649" cy="4029475"/>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CB0E72C8-BD13-43A1-8F21-4646C687A724}"/>
              </a:ext>
            </a:extLst>
          </p:cNvPr>
          <p:cNvSpPr/>
          <p:nvPr/>
        </p:nvSpPr>
        <p:spPr>
          <a:xfrm>
            <a:off x="6320828" y="1889501"/>
            <a:ext cx="1805407" cy="257750"/>
          </a:xfrm>
          <a:prstGeom prst="rect">
            <a:avLst/>
          </a:prstGeom>
          <a:solidFill>
            <a:srgbClr val="7FC4CB"/>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solidFill>
                  <a:schemeClr val="bg1"/>
                </a:solidFill>
              </a:rPr>
              <a:t>Word Documents</a:t>
            </a:r>
          </a:p>
        </p:txBody>
      </p:sp>
      <p:sp>
        <p:nvSpPr>
          <p:cNvPr id="96" name="Rectangle 95">
            <a:extLst>
              <a:ext uri="{FF2B5EF4-FFF2-40B4-BE49-F238E27FC236}">
                <a16:creationId xmlns:a16="http://schemas.microsoft.com/office/drawing/2014/main" id="{5BD4DEB5-21E7-4485-ACA7-E44AAFF39A82}"/>
              </a:ext>
            </a:extLst>
          </p:cNvPr>
          <p:cNvSpPr/>
          <p:nvPr/>
        </p:nvSpPr>
        <p:spPr>
          <a:xfrm>
            <a:off x="1875140" y="1777330"/>
            <a:ext cx="3113649" cy="4282800"/>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BACE3EFC-6752-40CD-AAE2-7620F08A9AAC}"/>
              </a:ext>
            </a:extLst>
          </p:cNvPr>
          <p:cNvSpPr/>
          <p:nvPr/>
        </p:nvSpPr>
        <p:spPr>
          <a:xfrm>
            <a:off x="1995698" y="2486220"/>
            <a:ext cx="2881993" cy="3435609"/>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r>
              <a:rPr lang="en-US" sz="1400" dirty="0"/>
              <a:t>#National</a:t>
            </a:r>
          </a:p>
          <a:p>
            <a:r>
              <a:rPr lang="en-US" sz="1400" dirty="0"/>
              <a:t>In 2020, the U.S. had `r </a:t>
            </a:r>
            <a:r>
              <a:rPr lang="en-US" sz="1400" dirty="0" err="1"/>
              <a:t>US.data$jobs</a:t>
            </a:r>
            <a:r>
              <a:rPr lang="en-US" sz="1400" dirty="0"/>
              <a:t>[</a:t>
            </a:r>
            <a:r>
              <a:rPr lang="en-US" sz="1400" dirty="0" err="1"/>
              <a:t>US.data$Yr</a:t>
            </a:r>
            <a:r>
              <a:rPr lang="en-US" sz="1400" dirty="0"/>
              <a:t> = 2020]/1000  ` thousand jobs, equaling a `r </a:t>
            </a:r>
            <a:r>
              <a:rPr lang="en-US" sz="1400" dirty="0" err="1"/>
              <a:t>US.data$jobs</a:t>
            </a:r>
            <a:r>
              <a:rPr lang="en-US" sz="1400" dirty="0"/>
              <a:t>[</a:t>
            </a:r>
            <a:r>
              <a:rPr lang="en-US" sz="1400" dirty="0" err="1"/>
              <a:t>US.data$Yr</a:t>
            </a:r>
            <a:r>
              <a:rPr lang="en-US" sz="1400" dirty="0"/>
              <a:t> = 2020]/</a:t>
            </a:r>
            <a:r>
              <a:rPr lang="en-US" sz="1400" dirty="0" err="1"/>
              <a:t>US.data$jobs</a:t>
            </a:r>
            <a:r>
              <a:rPr lang="en-US" sz="1400" dirty="0"/>
              <a:t>[</a:t>
            </a:r>
            <a:r>
              <a:rPr lang="en-US" sz="1400" dirty="0" err="1"/>
              <a:t>US.data$Yr</a:t>
            </a:r>
            <a:r>
              <a:rPr lang="en-US" sz="1400" dirty="0"/>
              <a:t> = 2010]*100 ` % decrease (see figure 3). </a:t>
            </a:r>
          </a:p>
          <a:p>
            <a:endParaRPr lang="en-US" sz="1400" dirty="0"/>
          </a:p>
          <a:p>
            <a:r>
              <a:rPr lang="en-US" sz="1400" dirty="0"/>
              <a:t>#North Pacific</a:t>
            </a:r>
          </a:p>
          <a:p>
            <a:r>
              <a:rPr lang="en-US" sz="1400" dirty="0"/>
              <a:t>In 2020, the North Pacific Region had `r </a:t>
            </a:r>
            <a:r>
              <a:rPr lang="en-US" sz="1400" dirty="0" err="1"/>
              <a:t>AK.data$jobs</a:t>
            </a:r>
            <a:r>
              <a:rPr lang="en-US" sz="1400" dirty="0"/>
              <a:t>[</a:t>
            </a:r>
            <a:r>
              <a:rPr lang="en-US" sz="1400" dirty="0" err="1"/>
              <a:t>AK.data$Yr</a:t>
            </a:r>
            <a:r>
              <a:rPr lang="en-US" sz="1400" dirty="0"/>
              <a:t> = 2020]/1000  ` thousand jobs; table 1. </a:t>
            </a:r>
          </a:p>
          <a:p>
            <a:r>
              <a:rPr lang="en-US" sz="1400" dirty="0"/>
              <a:t>…</a:t>
            </a:r>
          </a:p>
          <a:p>
            <a:r>
              <a:rPr lang="en-US" sz="1400" dirty="0"/>
              <a:t>#Pacific</a:t>
            </a:r>
          </a:p>
          <a:p>
            <a:r>
              <a:rPr lang="en-US" sz="1400" dirty="0"/>
              <a:t>…</a:t>
            </a:r>
          </a:p>
        </p:txBody>
      </p:sp>
      <p:sp>
        <p:nvSpPr>
          <p:cNvPr id="54" name="Rectangle 53">
            <a:extLst>
              <a:ext uri="{FF2B5EF4-FFF2-40B4-BE49-F238E27FC236}">
                <a16:creationId xmlns:a16="http://schemas.microsoft.com/office/drawing/2014/main" id="{1087ED86-0AB2-401F-A9DF-AC535E61C263}"/>
              </a:ext>
            </a:extLst>
          </p:cNvPr>
          <p:cNvSpPr/>
          <p:nvPr/>
        </p:nvSpPr>
        <p:spPr>
          <a:xfrm>
            <a:off x="5767399" y="2466620"/>
            <a:ext cx="2881993" cy="2322010"/>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r>
              <a:rPr lang="en-US" b="1" dirty="0">
                <a:solidFill>
                  <a:schemeClr val="tx2">
                    <a:lumMod val="60000"/>
                    <a:lumOff val="40000"/>
                  </a:schemeClr>
                </a:solidFill>
              </a:rPr>
              <a:t>National</a:t>
            </a:r>
          </a:p>
          <a:p>
            <a:r>
              <a:rPr lang="en-US" sz="1400" dirty="0">
                <a:solidFill>
                  <a:schemeClr val="tx2">
                    <a:lumMod val="75000"/>
                  </a:schemeClr>
                </a:solidFill>
              </a:rPr>
              <a:t>In 2020, the U.S. had 8000 thousand jobs, equaling a 8% decrease (see figure 1). </a:t>
            </a:r>
          </a:p>
          <a:p>
            <a:endParaRPr lang="en-US" sz="1400" dirty="0"/>
          </a:p>
          <a:p>
            <a:r>
              <a:rPr lang="en-US" b="1" dirty="0">
                <a:solidFill>
                  <a:schemeClr val="tx2">
                    <a:lumMod val="60000"/>
                    <a:lumOff val="40000"/>
                  </a:schemeClr>
                </a:solidFill>
              </a:rPr>
              <a:t>North Pacific</a:t>
            </a:r>
            <a:r>
              <a:rPr lang="en-US" sz="1400" b="1" dirty="0">
                <a:solidFill>
                  <a:schemeClr val="tx2">
                    <a:lumMod val="60000"/>
                    <a:lumOff val="40000"/>
                  </a:schemeClr>
                </a:solidFill>
              </a:rPr>
              <a:t> </a:t>
            </a:r>
          </a:p>
          <a:p>
            <a:r>
              <a:rPr lang="en-US" sz="1400" dirty="0">
                <a:solidFill>
                  <a:schemeClr val="tx2">
                    <a:lumMod val="75000"/>
                  </a:schemeClr>
                </a:solidFill>
              </a:rPr>
              <a:t>In 2020, the North Pacific Region had 9 thousand jobs; table 4. </a:t>
            </a:r>
          </a:p>
        </p:txBody>
      </p:sp>
      <p:sp>
        <p:nvSpPr>
          <p:cNvPr id="4" name="Slide Number Placeholder 3">
            <a:extLst>
              <a:ext uri="{FF2B5EF4-FFF2-40B4-BE49-F238E27FC236}">
                <a16:creationId xmlns:a16="http://schemas.microsoft.com/office/drawing/2014/main" id="{A762C451-5EDC-4291-9BEB-2F98D9FF8076}"/>
              </a:ext>
            </a:extLst>
          </p:cNvPr>
          <p:cNvSpPr>
            <a:spLocks noGrp="1"/>
          </p:cNvSpPr>
          <p:nvPr>
            <p:ph type="sldNum" sz="quarter" idx="10"/>
          </p:nvPr>
        </p:nvSpPr>
        <p:spPr/>
        <p:txBody>
          <a:bodyPr/>
          <a:lstStyle/>
          <a:p>
            <a:r>
              <a:rPr lang="en-US"/>
              <a:t>U.S. Department of Commerce | National Oceanic and Atmospheric Administration | NOAA Fisheries | Page </a:t>
            </a:r>
            <a:fld id="{632D3AEB-7CBE-3049-91AC-335C6B4F5BF6}" type="slidenum">
              <a:rPr lang="en-US" smtClean="0"/>
              <a:pPr/>
              <a:t>11</a:t>
            </a:fld>
            <a:endParaRPr lang="en-US" dirty="0"/>
          </a:p>
        </p:txBody>
      </p:sp>
      <p:sp>
        <p:nvSpPr>
          <p:cNvPr id="61" name="Rectangle 60">
            <a:extLst>
              <a:ext uri="{FF2B5EF4-FFF2-40B4-BE49-F238E27FC236}">
                <a16:creationId xmlns:a16="http://schemas.microsoft.com/office/drawing/2014/main" id="{9AC11172-4822-4266-A86C-53920F0CF372}"/>
              </a:ext>
            </a:extLst>
          </p:cNvPr>
          <p:cNvSpPr/>
          <p:nvPr/>
        </p:nvSpPr>
        <p:spPr>
          <a:xfrm>
            <a:off x="5767400" y="2068192"/>
            <a:ext cx="1805408" cy="435427"/>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r>
              <a:rPr lang="en-US" b="1" dirty="0"/>
              <a:t>Section.docx</a:t>
            </a:r>
          </a:p>
        </p:txBody>
      </p:sp>
      <p:sp>
        <p:nvSpPr>
          <p:cNvPr id="62" name="Rectangle 61">
            <a:extLst>
              <a:ext uri="{FF2B5EF4-FFF2-40B4-BE49-F238E27FC236}">
                <a16:creationId xmlns:a16="http://schemas.microsoft.com/office/drawing/2014/main" id="{8B32DA3A-D006-434D-8139-1BD7F3F3D68F}"/>
              </a:ext>
            </a:extLst>
          </p:cNvPr>
          <p:cNvSpPr/>
          <p:nvPr/>
        </p:nvSpPr>
        <p:spPr>
          <a:xfrm>
            <a:off x="1995698" y="2088061"/>
            <a:ext cx="2881993" cy="435427"/>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r>
              <a:rPr lang="en-US" b="1" dirty="0" err="1"/>
              <a:t>Section.RMD</a:t>
            </a:r>
            <a:endParaRPr lang="en-US" b="1" dirty="0"/>
          </a:p>
        </p:txBody>
      </p:sp>
      <p:grpSp>
        <p:nvGrpSpPr>
          <p:cNvPr id="81" name="Group 80">
            <a:extLst>
              <a:ext uri="{FF2B5EF4-FFF2-40B4-BE49-F238E27FC236}">
                <a16:creationId xmlns:a16="http://schemas.microsoft.com/office/drawing/2014/main" id="{D176F4CC-DB7E-43D1-8909-E785B0E990D3}"/>
              </a:ext>
            </a:extLst>
          </p:cNvPr>
          <p:cNvGrpSpPr/>
          <p:nvPr/>
        </p:nvGrpSpPr>
        <p:grpSpPr>
          <a:xfrm>
            <a:off x="244876" y="4223572"/>
            <a:ext cx="4509559" cy="1558514"/>
            <a:chOff x="400887" y="4429228"/>
            <a:chExt cx="4509559" cy="1558514"/>
          </a:xfrm>
        </p:grpSpPr>
        <p:sp>
          <p:nvSpPr>
            <p:cNvPr id="75" name="Rectangle 74">
              <a:extLst>
                <a:ext uri="{FF2B5EF4-FFF2-40B4-BE49-F238E27FC236}">
                  <a16:creationId xmlns:a16="http://schemas.microsoft.com/office/drawing/2014/main" id="{ED3C3AE8-E4CD-4DC9-853D-72319557AB4D}"/>
                </a:ext>
              </a:extLst>
            </p:cNvPr>
            <p:cNvSpPr/>
            <p:nvPr/>
          </p:nvSpPr>
          <p:spPr>
            <a:xfrm>
              <a:off x="2178236" y="5496402"/>
              <a:ext cx="2709171" cy="491340"/>
            </a:xfrm>
            <a:prstGeom prst="rect">
              <a:avLst/>
            </a:prstGeom>
            <a:solidFill>
              <a:schemeClr val="accent1">
                <a:lumMod val="40000"/>
                <a:lumOff val="6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76" name="Rectangle 75">
              <a:extLst>
                <a:ext uri="{FF2B5EF4-FFF2-40B4-BE49-F238E27FC236}">
                  <a16:creationId xmlns:a16="http://schemas.microsoft.com/office/drawing/2014/main" id="{A9CB79D3-8485-4F68-A755-25437B5B7BE5}"/>
                </a:ext>
              </a:extLst>
            </p:cNvPr>
            <p:cNvSpPr/>
            <p:nvPr/>
          </p:nvSpPr>
          <p:spPr>
            <a:xfrm>
              <a:off x="2200396" y="4429228"/>
              <a:ext cx="2710050" cy="929786"/>
            </a:xfrm>
            <a:prstGeom prst="rect">
              <a:avLst/>
            </a:prstGeom>
            <a:solidFill>
              <a:schemeClr val="accent1">
                <a:lumMod val="40000"/>
                <a:lumOff val="6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72" name="Callout: Bent Line 71">
              <a:extLst>
                <a:ext uri="{FF2B5EF4-FFF2-40B4-BE49-F238E27FC236}">
                  <a16:creationId xmlns:a16="http://schemas.microsoft.com/office/drawing/2014/main" id="{34732089-40D5-4426-AC27-76B68BE010CF}"/>
                </a:ext>
              </a:extLst>
            </p:cNvPr>
            <p:cNvSpPr/>
            <p:nvPr/>
          </p:nvSpPr>
          <p:spPr>
            <a:xfrm flipH="1">
              <a:off x="400887" y="4839113"/>
              <a:ext cx="1375245" cy="250703"/>
            </a:xfrm>
            <a:prstGeom prst="borderCallout2">
              <a:avLst>
                <a:gd name="adj1" fmla="val 330115"/>
                <a:gd name="adj2" fmla="val -30469"/>
                <a:gd name="adj3" fmla="val 45788"/>
                <a:gd name="adj4" fmla="val -44"/>
                <a:gd name="adj5" fmla="val 29785"/>
                <a:gd name="adj6" fmla="val -31146"/>
              </a:avLst>
            </a:prstGeom>
            <a:solidFill>
              <a:schemeClr val="accent1">
                <a:lumMod val="40000"/>
                <a:lumOff val="60000"/>
              </a:schemeClr>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solidFill>
                </a:rPr>
                <a:t>Redundant Code</a:t>
              </a:r>
            </a:p>
          </p:txBody>
        </p:sp>
      </p:grpSp>
      <p:sp>
        <p:nvSpPr>
          <p:cNvPr id="87" name="Callout: Bent Line 86">
            <a:extLst>
              <a:ext uri="{FF2B5EF4-FFF2-40B4-BE49-F238E27FC236}">
                <a16:creationId xmlns:a16="http://schemas.microsoft.com/office/drawing/2014/main" id="{D4E74558-DD87-4E07-B90A-D576078A6EC7}"/>
              </a:ext>
            </a:extLst>
          </p:cNvPr>
          <p:cNvSpPr/>
          <p:nvPr/>
        </p:nvSpPr>
        <p:spPr>
          <a:xfrm flipH="1">
            <a:off x="10009868" y="1098316"/>
            <a:ext cx="829337" cy="495753"/>
          </a:xfrm>
          <a:prstGeom prst="borderCallout2">
            <a:avLst>
              <a:gd name="adj1" fmla="val 18028"/>
              <a:gd name="adj2" fmla="val 98163"/>
              <a:gd name="adj3" fmla="val 18750"/>
              <a:gd name="adj4" fmla="val 109067"/>
              <a:gd name="adj5" fmla="val 301012"/>
              <a:gd name="adj6" fmla="val 108084"/>
            </a:avLst>
          </a:prstGeom>
          <a:solidFill>
            <a:schemeClr val="accent6">
              <a:lumMod val="20000"/>
              <a:lumOff val="80000"/>
            </a:schemeClr>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solidFill>
              </a:rPr>
              <a:t>Poor Grammar</a:t>
            </a:r>
          </a:p>
        </p:txBody>
      </p:sp>
      <p:cxnSp>
        <p:nvCxnSpPr>
          <p:cNvPr id="88" name="Straight Connector 87">
            <a:extLst>
              <a:ext uri="{FF2B5EF4-FFF2-40B4-BE49-F238E27FC236}">
                <a16:creationId xmlns:a16="http://schemas.microsoft.com/office/drawing/2014/main" id="{BA8770FE-5903-482C-AF98-492B0082E101}"/>
              </a:ext>
            </a:extLst>
          </p:cNvPr>
          <p:cNvCxnSpPr>
            <a:cxnSpLocks/>
          </p:cNvCxnSpPr>
          <p:nvPr/>
        </p:nvCxnSpPr>
        <p:spPr>
          <a:xfrm flipH="1" flipV="1">
            <a:off x="-2649733" y="3860287"/>
            <a:ext cx="874241" cy="2899596"/>
          </a:xfrm>
          <a:prstGeom prst="line">
            <a:avLst/>
          </a:prstGeom>
          <a:ln w="38100"/>
          <a:effectLst/>
        </p:spPr>
        <p:style>
          <a:lnRef idx="2">
            <a:schemeClr val="dk1"/>
          </a:lnRef>
          <a:fillRef idx="0">
            <a:schemeClr val="dk1"/>
          </a:fillRef>
          <a:effectRef idx="1">
            <a:schemeClr val="dk1"/>
          </a:effectRef>
          <a:fontRef idx="minor">
            <a:schemeClr val="tx1"/>
          </a:fontRef>
        </p:style>
      </p:cxnSp>
      <p:sp>
        <p:nvSpPr>
          <p:cNvPr id="95" name="Rectangle 94">
            <a:extLst>
              <a:ext uri="{FF2B5EF4-FFF2-40B4-BE49-F238E27FC236}">
                <a16:creationId xmlns:a16="http://schemas.microsoft.com/office/drawing/2014/main" id="{982DF98D-CC78-43EE-B2F0-5B1326A74C80}"/>
              </a:ext>
            </a:extLst>
          </p:cNvPr>
          <p:cNvSpPr/>
          <p:nvPr/>
        </p:nvSpPr>
        <p:spPr>
          <a:xfrm>
            <a:off x="2646124" y="1831435"/>
            <a:ext cx="1326504" cy="363114"/>
          </a:xfrm>
          <a:prstGeom prst="rect">
            <a:avLst/>
          </a:prstGeom>
          <a:solidFill>
            <a:srgbClr val="7FC4CB"/>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solidFill>
                  <a:schemeClr val="bg1"/>
                </a:solidFill>
              </a:rPr>
              <a:t>R Markdown</a:t>
            </a:r>
          </a:p>
        </p:txBody>
      </p:sp>
      <p:grpSp>
        <p:nvGrpSpPr>
          <p:cNvPr id="14" name="Group 13">
            <a:extLst>
              <a:ext uri="{FF2B5EF4-FFF2-40B4-BE49-F238E27FC236}">
                <a16:creationId xmlns:a16="http://schemas.microsoft.com/office/drawing/2014/main" id="{FA34BD39-64A1-4D88-BB5E-212B8227E098}"/>
              </a:ext>
            </a:extLst>
          </p:cNvPr>
          <p:cNvGrpSpPr/>
          <p:nvPr/>
        </p:nvGrpSpPr>
        <p:grpSpPr>
          <a:xfrm>
            <a:off x="2255161" y="3880096"/>
            <a:ext cx="5798074" cy="1254533"/>
            <a:chOff x="2255161" y="3880096"/>
            <a:chExt cx="5798074" cy="1254533"/>
          </a:xfrm>
        </p:grpSpPr>
        <p:sp>
          <p:nvSpPr>
            <p:cNvPr id="49" name="Callout: Bent Line 48">
              <a:extLst>
                <a:ext uri="{FF2B5EF4-FFF2-40B4-BE49-F238E27FC236}">
                  <a16:creationId xmlns:a16="http://schemas.microsoft.com/office/drawing/2014/main" id="{0B66B593-216F-4930-8C73-736EA50B615C}"/>
                </a:ext>
              </a:extLst>
            </p:cNvPr>
            <p:cNvSpPr/>
            <p:nvPr/>
          </p:nvSpPr>
          <p:spPr>
            <a:xfrm flipH="1">
              <a:off x="4801919" y="4537928"/>
              <a:ext cx="1992745" cy="596701"/>
            </a:xfrm>
            <a:prstGeom prst="borderCallout2">
              <a:avLst>
                <a:gd name="adj1" fmla="val 18750"/>
                <a:gd name="adj2" fmla="val -1182"/>
                <a:gd name="adj3" fmla="val 18750"/>
                <a:gd name="adj4" fmla="val -7583"/>
                <a:gd name="adj5" fmla="val -75236"/>
                <a:gd name="adj6" fmla="val -7119"/>
              </a:avLst>
            </a:prstGeom>
            <a:solidFill>
              <a:srgbClr val="FFFF00"/>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solidFill>
                </a:rPr>
                <a:t>Hard-coded region-specific data sets and names.  </a:t>
              </a:r>
            </a:p>
          </p:txBody>
        </p:sp>
        <p:sp>
          <p:nvSpPr>
            <p:cNvPr id="55" name="Rectangle 54">
              <a:extLst>
                <a:ext uri="{FF2B5EF4-FFF2-40B4-BE49-F238E27FC236}">
                  <a16:creationId xmlns:a16="http://schemas.microsoft.com/office/drawing/2014/main" id="{E17F2C5B-3075-4A24-993A-A51FEA1EEE53}"/>
                </a:ext>
              </a:extLst>
            </p:cNvPr>
            <p:cNvSpPr/>
            <p:nvPr/>
          </p:nvSpPr>
          <p:spPr>
            <a:xfrm>
              <a:off x="2255161" y="4414210"/>
              <a:ext cx="299961" cy="229084"/>
            </a:xfrm>
            <a:prstGeom prst="rect">
              <a:avLst/>
            </a:prstGeom>
            <a:solidFill>
              <a:srgbClr val="FFFF0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BCA154E0-79E9-41D8-83FE-BDB72EA7CAF4}"/>
                </a:ext>
              </a:extLst>
            </p:cNvPr>
            <p:cNvSpPr/>
            <p:nvPr/>
          </p:nvSpPr>
          <p:spPr>
            <a:xfrm>
              <a:off x="6035164" y="3881427"/>
              <a:ext cx="299961" cy="229084"/>
            </a:xfrm>
            <a:prstGeom prst="rect">
              <a:avLst/>
            </a:prstGeom>
            <a:solidFill>
              <a:srgbClr val="FFFF0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354FCBE8-FDE3-42D6-A9D3-D19618C5D451}"/>
                </a:ext>
              </a:extLst>
            </p:cNvPr>
            <p:cNvSpPr/>
            <p:nvPr/>
          </p:nvSpPr>
          <p:spPr>
            <a:xfrm>
              <a:off x="2892913" y="4466380"/>
              <a:ext cx="1420828" cy="229084"/>
            </a:xfrm>
            <a:prstGeom prst="rect">
              <a:avLst/>
            </a:prstGeom>
            <a:solidFill>
              <a:srgbClr val="FFFF0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CBAEA991-1767-41DF-A827-AB9E7EF0AD9D}"/>
                </a:ext>
              </a:extLst>
            </p:cNvPr>
            <p:cNvSpPr/>
            <p:nvPr/>
          </p:nvSpPr>
          <p:spPr>
            <a:xfrm>
              <a:off x="6632407" y="3880096"/>
              <a:ext cx="1420828" cy="229084"/>
            </a:xfrm>
            <a:prstGeom prst="rect">
              <a:avLst/>
            </a:prstGeom>
            <a:solidFill>
              <a:srgbClr val="FFFF0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BF749E95-3900-4CFB-B149-5A4B7E8B74BB}"/>
                </a:ext>
              </a:extLst>
            </p:cNvPr>
            <p:cNvSpPr/>
            <p:nvPr/>
          </p:nvSpPr>
          <p:spPr>
            <a:xfrm>
              <a:off x="5836949" y="4120581"/>
              <a:ext cx="624418" cy="229084"/>
            </a:xfrm>
            <a:prstGeom prst="rect">
              <a:avLst/>
            </a:prstGeom>
            <a:solidFill>
              <a:srgbClr val="FFFF0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cxnSp>
          <p:nvCxnSpPr>
            <p:cNvPr id="59" name="Straight Connector 58">
              <a:extLst>
                <a:ext uri="{FF2B5EF4-FFF2-40B4-BE49-F238E27FC236}">
                  <a16:creationId xmlns:a16="http://schemas.microsoft.com/office/drawing/2014/main" id="{384CAD22-767C-412F-A04E-6F39DDB96FD7}"/>
                </a:ext>
              </a:extLst>
            </p:cNvPr>
            <p:cNvCxnSpPr>
              <a:cxnSpLocks/>
              <a:stCxn id="49" idx="0"/>
              <a:endCxn id="58" idx="3"/>
            </p:cNvCxnSpPr>
            <p:nvPr/>
          </p:nvCxnSpPr>
          <p:spPr>
            <a:xfrm flipH="1" flipV="1">
              <a:off x="4313741" y="4580922"/>
              <a:ext cx="488178" cy="255357"/>
            </a:xfrm>
            <a:prstGeom prst="line">
              <a:avLst/>
            </a:prstGeom>
            <a:ln w="38100"/>
            <a:effectLst/>
          </p:spPr>
          <p:style>
            <a:lnRef idx="2">
              <a:schemeClr val="dk1"/>
            </a:lnRef>
            <a:fillRef idx="0">
              <a:schemeClr val="dk1"/>
            </a:fillRef>
            <a:effectRef idx="1">
              <a:schemeClr val="dk1"/>
            </a:effectRef>
            <a:fontRef idx="minor">
              <a:schemeClr val="tx1"/>
            </a:fontRef>
          </p:style>
        </p:cxnSp>
      </p:grpSp>
      <p:pic>
        <p:nvPicPr>
          <p:cNvPr id="70" name="Graphic 69" descr="Arrow Straight">
            <a:extLst>
              <a:ext uri="{FF2B5EF4-FFF2-40B4-BE49-F238E27FC236}">
                <a16:creationId xmlns:a16="http://schemas.microsoft.com/office/drawing/2014/main" id="{7CC4C1AC-A7EF-4940-96C9-D89408E9D15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625241" y="2936049"/>
            <a:ext cx="1231102" cy="1259101"/>
          </a:xfrm>
          <a:prstGeom prst="rect">
            <a:avLst/>
          </a:prstGeom>
        </p:spPr>
      </p:pic>
      <p:sp>
        <p:nvSpPr>
          <p:cNvPr id="33" name="Rectangle 32">
            <a:extLst>
              <a:ext uri="{FF2B5EF4-FFF2-40B4-BE49-F238E27FC236}">
                <a16:creationId xmlns:a16="http://schemas.microsoft.com/office/drawing/2014/main" id="{6435DFF3-A68F-4959-9D1F-B75B2EC45F96}"/>
              </a:ext>
            </a:extLst>
          </p:cNvPr>
          <p:cNvSpPr/>
          <p:nvPr/>
        </p:nvSpPr>
        <p:spPr>
          <a:xfrm>
            <a:off x="9933078" y="3254348"/>
            <a:ext cx="1364476" cy="369332"/>
          </a:xfrm>
          <a:prstGeom prst="rect">
            <a:avLst/>
          </a:prstGeom>
        </p:spPr>
        <p:txBody>
          <a:bodyPr wrap="none">
            <a:spAutoFit/>
          </a:bodyPr>
          <a:lstStyle/>
          <a:p>
            <a:r>
              <a:rPr lang="en-US" dirty="0"/>
              <a:t>incorrect units</a:t>
            </a:r>
          </a:p>
        </p:txBody>
      </p:sp>
      <p:sp>
        <p:nvSpPr>
          <p:cNvPr id="57" name="Title 56">
            <a:extLst>
              <a:ext uri="{FF2B5EF4-FFF2-40B4-BE49-F238E27FC236}">
                <a16:creationId xmlns:a16="http://schemas.microsoft.com/office/drawing/2014/main" id="{9422A3F5-BDCC-4C46-9B6B-203523F674E3}"/>
              </a:ext>
            </a:extLst>
          </p:cNvPr>
          <p:cNvSpPr>
            <a:spLocks noGrp="1"/>
          </p:cNvSpPr>
          <p:nvPr>
            <p:ph type="title"/>
          </p:nvPr>
        </p:nvSpPr>
        <p:spPr>
          <a:xfrm>
            <a:off x="1718298" y="223704"/>
            <a:ext cx="6674591" cy="909510"/>
          </a:xfrm>
        </p:spPr>
        <p:txBody>
          <a:bodyPr>
            <a:normAutofit/>
          </a:bodyPr>
          <a:lstStyle/>
          <a:p>
            <a:r>
              <a:rPr lang="en-US" dirty="0"/>
              <a:t>Previously for a Typical Section…</a:t>
            </a:r>
          </a:p>
        </p:txBody>
      </p:sp>
      <p:sp>
        <p:nvSpPr>
          <p:cNvPr id="89" name="Callout: Bent Line 88">
            <a:extLst>
              <a:ext uri="{FF2B5EF4-FFF2-40B4-BE49-F238E27FC236}">
                <a16:creationId xmlns:a16="http://schemas.microsoft.com/office/drawing/2014/main" id="{0C17C054-40F4-4965-B6B0-0F25ACB251C7}"/>
              </a:ext>
            </a:extLst>
          </p:cNvPr>
          <p:cNvSpPr/>
          <p:nvPr/>
        </p:nvSpPr>
        <p:spPr>
          <a:xfrm flipH="1">
            <a:off x="112981" y="1787905"/>
            <a:ext cx="1422931" cy="753416"/>
          </a:xfrm>
          <a:prstGeom prst="borderCallout2">
            <a:avLst>
              <a:gd name="adj1" fmla="val 18750"/>
              <a:gd name="adj2" fmla="val -1182"/>
              <a:gd name="adj3" fmla="val 18750"/>
              <a:gd name="adj4" fmla="val -7583"/>
              <a:gd name="adj5" fmla="val 96398"/>
              <a:gd name="adj6" fmla="val -34159"/>
            </a:avLst>
          </a:prstGeom>
          <a:solidFill>
            <a:schemeClr val="bg2"/>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solidFill>
              </a:rPr>
              <a:t>Incomplete Sections</a:t>
            </a:r>
          </a:p>
        </p:txBody>
      </p:sp>
      <p:sp>
        <p:nvSpPr>
          <p:cNvPr id="93" name="Rectangle 92">
            <a:extLst>
              <a:ext uri="{FF2B5EF4-FFF2-40B4-BE49-F238E27FC236}">
                <a16:creationId xmlns:a16="http://schemas.microsoft.com/office/drawing/2014/main" id="{BFAC2A7E-D5B8-4B6F-AC1B-84F5EB1195B2}"/>
              </a:ext>
            </a:extLst>
          </p:cNvPr>
          <p:cNvSpPr/>
          <p:nvPr/>
        </p:nvSpPr>
        <p:spPr>
          <a:xfrm>
            <a:off x="-727161" y="6060130"/>
            <a:ext cx="620426" cy="218209"/>
          </a:xfrm>
          <a:prstGeom prst="rect">
            <a:avLst/>
          </a:prstGeom>
          <a:solidFill>
            <a:schemeClr val="bg2">
              <a:lumMod val="9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94" name="Rectangle 93">
            <a:extLst>
              <a:ext uri="{FF2B5EF4-FFF2-40B4-BE49-F238E27FC236}">
                <a16:creationId xmlns:a16="http://schemas.microsoft.com/office/drawing/2014/main" id="{7CD9DD0E-708B-45F1-900E-4C4DA3F260C1}"/>
              </a:ext>
            </a:extLst>
          </p:cNvPr>
          <p:cNvSpPr/>
          <p:nvPr/>
        </p:nvSpPr>
        <p:spPr>
          <a:xfrm>
            <a:off x="-955861" y="5134629"/>
            <a:ext cx="620426" cy="218209"/>
          </a:xfrm>
          <a:prstGeom prst="rect">
            <a:avLst/>
          </a:prstGeom>
          <a:solidFill>
            <a:schemeClr val="bg2">
              <a:lumMod val="9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4190FB9-43FA-4858-95CD-78C24DFDC338}"/>
              </a:ext>
            </a:extLst>
          </p:cNvPr>
          <p:cNvGrpSpPr/>
          <p:nvPr/>
        </p:nvGrpSpPr>
        <p:grpSpPr>
          <a:xfrm>
            <a:off x="2035763" y="953995"/>
            <a:ext cx="6357126" cy="3083409"/>
            <a:chOff x="2035763" y="953995"/>
            <a:chExt cx="6357126" cy="3083409"/>
          </a:xfrm>
        </p:grpSpPr>
        <p:sp>
          <p:nvSpPr>
            <p:cNvPr id="90" name="Rectangle 89">
              <a:extLst>
                <a:ext uri="{FF2B5EF4-FFF2-40B4-BE49-F238E27FC236}">
                  <a16:creationId xmlns:a16="http://schemas.microsoft.com/office/drawing/2014/main" id="{898F4F41-67BC-4530-B5BF-6488AF106D76}"/>
                </a:ext>
              </a:extLst>
            </p:cNvPr>
            <p:cNvSpPr/>
            <p:nvPr/>
          </p:nvSpPr>
          <p:spPr>
            <a:xfrm>
              <a:off x="7268860" y="2821760"/>
              <a:ext cx="1124029" cy="180222"/>
            </a:xfrm>
            <a:prstGeom prst="rect">
              <a:avLst/>
            </a:prstGeom>
            <a:solidFill>
              <a:srgbClr val="00B05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cxnSp>
          <p:nvCxnSpPr>
            <p:cNvPr id="69" name="Straight Connector 68">
              <a:extLst>
                <a:ext uri="{FF2B5EF4-FFF2-40B4-BE49-F238E27FC236}">
                  <a16:creationId xmlns:a16="http://schemas.microsoft.com/office/drawing/2014/main" id="{EBAA014C-7FBB-4FD1-BAF0-563AC3398D34}"/>
                </a:ext>
              </a:extLst>
            </p:cNvPr>
            <p:cNvCxnSpPr>
              <a:cxnSpLocks/>
              <a:stCxn id="74" idx="1"/>
              <a:endCxn id="100" idx="3"/>
            </p:cNvCxnSpPr>
            <p:nvPr/>
          </p:nvCxnSpPr>
          <p:spPr>
            <a:xfrm flipH="1">
              <a:off x="4774807" y="1617746"/>
              <a:ext cx="523387" cy="1478614"/>
            </a:xfrm>
            <a:prstGeom prst="line">
              <a:avLst/>
            </a:prstGeom>
            <a:ln w="38100"/>
            <a:effectLst/>
          </p:spPr>
          <p:style>
            <a:lnRef idx="2">
              <a:schemeClr val="dk1"/>
            </a:lnRef>
            <a:fillRef idx="0">
              <a:schemeClr val="dk1"/>
            </a:fillRef>
            <a:effectRef idx="1">
              <a:schemeClr val="dk1"/>
            </a:effectRef>
            <a:fontRef idx="minor">
              <a:schemeClr val="tx1"/>
            </a:fontRef>
          </p:style>
        </p:cxnSp>
        <p:sp>
          <p:nvSpPr>
            <p:cNvPr id="74" name="Callout: Bent Line 73">
              <a:extLst>
                <a:ext uri="{FF2B5EF4-FFF2-40B4-BE49-F238E27FC236}">
                  <a16:creationId xmlns:a16="http://schemas.microsoft.com/office/drawing/2014/main" id="{C00C25AE-96B5-436D-B39A-4920915B6B83}"/>
                </a:ext>
              </a:extLst>
            </p:cNvPr>
            <p:cNvSpPr/>
            <p:nvPr/>
          </p:nvSpPr>
          <p:spPr>
            <a:xfrm flipH="1">
              <a:off x="4718981" y="953995"/>
              <a:ext cx="1158427" cy="663751"/>
            </a:xfrm>
            <a:prstGeom prst="borderCallout2">
              <a:avLst>
                <a:gd name="adj1" fmla="val 18750"/>
                <a:gd name="adj2" fmla="val -1182"/>
                <a:gd name="adj3" fmla="val 18750"/>
                <a:gd name="adj4" fmla="val -7583"/>
                <a:gd name="adj5" fmla="val 290944"/>
                <a:gd name="adj6" fmla="val -121221"/>
              </a:avLst>
            </a:prstGeom>
            <a:solidFill>
              <a:srgbClr val="00B050">
                <a:alpha val="54118"/>
              </a:srgbClr>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solidFill>
                </a:rPr>
                <a:t>Incorrect Units  and Poor Grammar</a:t>
              </a:r>
            </a:p>
          </p:txBody>
        </p:sp>
        <p:sp>
          <p:nvSpPr>
            <p:cNvPr id="97" name="Rectangle 96">
              <a:extLst>
                <a:ext uri="{FF2B5EF4-FFF2-40B4-BE49-F238E27FC236}">
                  <a16:creationId xmlns:a16="http://schemas.microsoft.com/office/drawing/2014/main" id="{AC532091-5A73-4B35-AFE1-EF347805F789}"/>
                </a:ext>
              </a:extLst>
            </p:cNvPr>
            <p:cNvSpPr/>
            <p:nvPr/>
          </p:nvSpPr>
          <p:spPr>
            <a:xfrm>
              <a:off x="6794668" y="3050969"/>
              <a:ext cx="981354" cy="180222"/>
            </a:xfrm>
            <a:prstGeom prst="rect">
              <a:avLst/>
            </a:prstGeom>
            <a:solidFill>
              <a:srgbClr val="00B05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00" name="Rectangle 99">
              <a:extLst>
                <a:ext uri="{FF2B5EF4-FFF2-40B4-BE49-F238E27FC236}">
                  <a16:creationId xmlns:a16="http://schemas.microsoft.com/office/drawing/2014/main" id="{9B188D8D-7766-4AD0-BF48-C2FC07D436BA}"/>
                </a:ext>
              </a:extLst>
            </p:cNvPr>
            <p:cNvSpPr/>
            <p:nvPr/>
          </p:nvSpPr>
          <p:spPr>
            <a:xfrm>
              <a:off x="2035763" y="2974160"/>
              <a:ext cx="2739044" cy="244400"/>
            </a:xfrm>
            <a:prstGeom prst="rect">
              <a:avLst/>
            </a:prstGeom>
            <a:solidFill>
              <a:srgbClr val="00B05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01" name="Rectangle 100">
              <a:extLst>
                <a:ext uri="{FF2B5EF4-FFF2-40B4-BE49-F238E27FC236}">
                  <a16:creationId xmlns:a16="http://schemas.microsoft.com/office/drawing/2014/main" id="{F47A3185-68B4-4E2B-94EC-BC93E131DBAE}"/>
                </a:ext>
              </a:extLst>
            </p:cNvPr>
            <p:cNvSpPr/>
            <p:nvPr/>
          </p:nvSpPr>
          <p:spPr>
            <a:xfrm>
              <a:off x="2045265" y="3391891"/>
              <a:ext cx="2363449" cy="439896"/>
            </a:xfrm>
            <a:prstGeom prst="rect">
              <a:avLst/>
            </a:prstGeom>
            <a:solidFill>
              <a:srgbClr val="00B05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02" name="Rectangle 101">
              <a:extLst>
                <a:ext uri="{FF2B5EF4-FFF2-40B4-BE49-F238E27FC236}">
                  <a16:creationId xmlns:a16="http://schemas.microsoft.com/office/drawing/2014/main" id="{866D10D7-D881-4108-A2FE-D71E703FB746}"/>
                </a:ext>
              </a:extLst>
            </p:cNvPr>
            <p:cNvSpPr/>
            <p:nvPr/>
          </p:nvSpPr>
          <p:spPr>
            <a:xfrm>
              <a:off x="2046649" y="3832195"/>
              <a:ext cx="780436" cy="205209"/>
            </a:xfrm>
            <a:prstGeom prst="rect">
              <a:avLst/>
            </a:prstGeom>
            <a:solidFill>
              <a:srgbClr val="00B05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03" name="Rectangle 102">
              <a:extLst>
                <a:ext uri="{FF2B5EF4-FFF2-40B4-BE49-F238E27FC236}">
                  <a16:creationId xmlns:a16="http://schemas.microsoft.com/office/drawing/2014/main" id="{75B556B8-291B-4457-BDC8-A55374FBFD25}"/>
                </a:ext>
              </a:extLst>
            </p:cNvPr>
            <p:cNvSpPr/>
            <p:nvPr/>
          </p:nvSpPr>
          <p:spPr>
            <a:xfrm>
              <a:off x="3032725" y="3832195"/>
              <a:ext cx="688172" cy="205209"/>
            </a:xfrm>
            <a:prstGeom prst="rect">
              <a:avLst/>
            </a:prstGeom>
            <a:solidFill>
              <a:srgbClr val="00B05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grpSp>
        <p:nvGrpSpPr>
          <p:cNvPr id="107" name="Group 106">
            <a:extLst>
              <a:ext uri="{FF2B5EF4-FFF2-40B4-BE49-F238E27FC236}">
                <a16:creationId xmlns:a16="http://schemas.microsoft.com/office/drawing/2014/main" id="{5D19E26A-C1E8-41D9-9DB9-DFDC0F993C67}"/>
              </a:ext>
            </a:extLst>
          </p:cNvPr>
          <p:cNvGrpSpPr/>
          <p:nvPr/>
        </p:nvGrpSpPr>
        <p:grpSpPr>
          <a:xfrm>
            <a:off x="9915964" y="3366315"/>
            <a:ext cx="4185355" cy="3754836"/>
            <a:chOff x="6791880" y="3005047"/>
            <a:chExt cx="4185355" cy="3754836"/>
          </a:xfrm>
        </p:grpSpPr>
        <p:sp>
          <p:nvSpPr>
            <p:cNvPr id="91" name="Rectangle 90">
              <a:extLst>
                <a:ext uri="{FF2B5EF4-FFF2-40B4-BE49-F238E27FC236}">
                  <a16:creationId xmlns:a16="http://schemas.microsoft.com/office/drawing/2014/main" id="{A08A499B-7459-4058-B33E-2BF1845CF117}"/>
                </a:ext>
              </a:extLst>
            </p:cNvPr>
            <p:cNvSpPr/>
            <p:nvPr/>
          </p:nvSpPr>
          <p:spPr>
            <a:xfrm>
              <a:off x="6791880" y="4147302"/>
              <a:ext cx="546478" cy="213512"/>
            </a:xfrm>
            <a:prstGeom prst="rect">
              <a:avLst/>
            </a:prstGeom>
            <a:solidFill>
              <a:schemeClr val="accent6">
                <a:lumMod val="60000"/>
                <a:lumOff val="4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92" name="Callout: Bent Line 91">
              <a:extLst>
                <a:ext uri="{FF2B5EF4-FFF2-40B4-BE49-F238E27FC236}">
                  <a16:creationId xmlns:a16="http://schemas.microsoft.com/office/drawing/2014/main" id="{160FBAF0-63EB-49AC-A9F2-7094ADCB7F4E}"/>
                </a:ext>
              </a:extLst>
            </p:cNvPr>
            <p:cNvSpPr/>
            <p:nvPr/>
          </p:nvSpPr>
          <p:spPr>
            <a:xfrm flipH="1">
              <a:off x="9401509" y="6215990"/>
              <a:ext cx="1575726" cy="543893"/>
            </a:xfrm>
            <a:prstGeom prst="borderCallout2">
              <a:avLst>
                <a:gd name="adj1" fmla="val -361524"/>
                <a:gd name="adj2" fmla="val -73720"/>
                <a:gd name="adj3" fmla="val 56778"/>
                <a:gd name="adj4" fmla="val -675"/>
                <a:gd name="adj5" fmla="val -153526"/>
                <a:gd name="adj6" fmla="val -7456"/>
              </a:avLst>
            </a:prstGeom>
            <a:solidFill>
              <a:schemeClr val="accent6">
                <a:lumMod val="20000"/>
                <a:lumOff val="80000"/>
              </a:schemeClr>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solidFill>
                </a:rPr>
                <a:t>Doesn’t Print Tables or Figures in Text</a:t>
              </a:r>
            </a:p>
          </p:txBody>
        </p:sp>
        <p:sp>
          <p:nvSpPr>
            <p:cNvPr id="106" name="Rectangle 105">
              <a:extLst>
                <a:ext uri="{FF2B5EF4-FFF2-40B4-BE49-F238E27FC236}">
                  <a16:creationId xmlns:a16="http://schemas.microsoft.com/office/drawing/2014/main" id="{118D7454-51B8-4464-AE1D-486D87B4F065}"/>
                </a:ext>
              </a:extLst>
            </p:cNvPr>
            <p:cNvSpPr/>
            <p:nvPr/>
          </p:nvSpPr>
          <p:spPr>
            <a:xfrm>
              <a:off x="8131629" y="3005047"/>
              <a:ext cx="415902" cy="226144"/>
            </a:xfrm>
            <a:prstGeom prst="rect">
              <a:avLst/>
            </a:prstGeom>
            <a:solidFill>
              <a:schemeClr val="accent6">
                <a:lumMod val="60000"/>
                <a:lumOff val="4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grpSp>
      <p:grpSp>
        <p:nvGrpSpPr>
          <p:cNvPr id="111" name="Group 110">
            <a:extLst>
              <a:ext uri="{FF2B5EF4-FFF2-40B4-BE49-F238E27FC236}">
                <a16:creationId xmlns:a16="http://schemas.microsoft.com/office/drawing/2014/main" id="{DE51343A-FCF7-4562-B542-D80F8169C3B0}"/>
              </a:ext>
            </a:extLst>
          </p:cNvPr>
          <p:cNvGrpSpPr/>
          <p:nvPr/>
        </p:nvGrpSpPr>
        <p:grpSpPr>
          <a:xfrm>
            <a:off x="9626835" y="2810147"/>
            <a:ext cx="4494927" cy="2476286"/>
            <a:chOff x="6856152" y="2767447"/>
            <a:chExt cx="4494927" cy="2476286"/>
          </a:xfrm>
        </p:grpSpPr>
        <p:sp>
          <p:nvSpPr>
            <p:cNvPr id="67" name="Callout: Bent Line 66">
              <a:extLst>
                <a:ext uri="{FF2B5EF4-FFF2-40B4-BE49-F238E27FC236}">
                  <a16:creationId xmlns:a16="http://schemas.microsoft.com/office/drawing/2014/main" id="{F335A888-EA42-4EE9-8A08-FFAD553EE0EE}"/>
                </a:ext>
              </a:extLst>
            </p:cNvPr>
            <p:cNvSpPr/>
            <p:nvPr/>
          </p:nvSpPr>
          <p:spPr>
            <a:xfrm flipH="1">
              <a:off x="10141621" y="4931283"/>
              <a:ext cx="1209458" cy="312450"/>
            </a:xfrm>
            <a:prstGeom prst="borderCallout2">
              <a:avLst>
                <a:gd name="adj1" fmla="val -305728"/>
                <a:gd name="adj2" fmla="val 102323"/>
                <a:gd name="adj3" fmla="val -2621"/>
                <a:gd name="adj4" fmla="val 49397"/>
                <a:gd name="adj5" fmla="val -660169"/>
                <a:gd name="adj6" fmla="val 39374"/>
              </a:avLst>
            </a:prstGeom>
            <a:solidFill>
              <a:srgbClr val="FFC000">
                <a:alpha val="54902"/>
              </a:srgbClr>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solidFill>
                </a:rPr>
                <a:t>Inconsistency</a:t>
              </a:r>
            </a:p>
          </p:txBody>
        </p:sp>
        <p:sp>
          <p:nvSpPr>
            <p:cNvPr id="109" name="Rectangle 108">
              <a:extLst>
                <a:ext uri="{FF2B5EF4-FFF2-40B4-BE49-F238E27FC236}">
                  <a16:creationId xmlns:a16="http://schemas.microsoft.com/office/drawing/2014/main" id="{CFDEB282-BC79-4BAA-9E4C-424B2745721E}"/>
                </a:ext>
              </a:extLst>
            </p:cNvPr>
            <p:cNvSpPr/>
            <p:nvPr/>
          </p:nvSpPr>
          <p:spPr>
            <a:xfrm>
              <a:off x="9651539" y="2767447"/>
              <a:ext cx="716657" cy="192815"/>
            </a:xfrm>
            <a:prstGeom prst="rect">
              <a:avLst/>
            </a:prstGeom>
            <a:solidFill>
              <a:srgbClr val="FFC000">
                <a:alpha val="54902"/>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10" name="Rectangle 109">
              <a:extLst>
                <a:ext uri="{FF2B5EF4-FFF2-40B4-BE49-F238E27FC236}">
                  <a16:creationId xmlns:a16="http://schemas.microsoft.com/office/drawing/2014/main" id="{4F408953-EF9B-4AE3-A0A8-4EBF6AC90EA9}"/>
                </a:ext>
              </a:extLst>
            </p:cNvPr>
            <p:cNvSpPr/>
            <p:nvPr/>
          </p:nvSpPr>
          <p:spPr>
            <a:xfrm>
              <a:off x="6856152" y="4158322"/>
              <a:ext cx="546478" cy="157896"/>
            </a:xfrm>
            <a:prstGeom prst="rect">
              <a:avLst/>
            </a:prstGeom>
            <a:solidFill>
              <a:srgbClr val="FFC000">
                <a:alpha val="54902"/>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pic>
        <p:nvPicPr>
          <p:cNvPr id="50" name="Picture 49">
            <a:extLst>
              <a:ext uri="{FF2B5EF4-FFF2-40B4-BE49-F238E27FC236}">
                <a16:creationId xmlns:a16="http://schemas.microsoft.com/office/drawing/2014/main" id="{47477764-5C5E-41DC-BE7B-0EF22E8BCE2E}"/>
              </a:ext>
            </a:extLst>
          </p:cNvPr>
          <p:cNvPicPr>
            <a:picLocks noChangeAspect="1"/>
          </p:cNvPicPr>
          <p:nvPr/>
        </p:nvPicPr>
        <p:blipFill rotWithShape="1">
          <a:blip r:embed="rId5"/>
          <a:srcRect l="68110" b="52872"/>
          <a:stretch/>
        </p:blipFill>
        <p:spPr>
          <a:xfrm>
            <a:off x="0" y="93248"/>
            <a:ext cx="1718298" cy="1039966"/>
          </a:xfrm>
          <a:prstGeom prst="rect">
            <a:avLst/>
          </a:prstGeom>
        </p:spPr>
      </p:pic>
      <p:sp>
        <p:nvSpPr>
          <p:cNvPr id="66" name="Rectangle 65">
            <a:extLst>
              <a:ext uri="{FF2B5EF4-FFF2-40B4-BE49-F238E27FC236}">
                <a16:creationId xmlns:a16="http://schemas.microsoft.com/office/drawing/2014/main" id="{22BB5B8A-4802-4ACE-A7B6-5AFE1E324EAC}"/>
              </a:ext>
            </a:extLst>
          </p:cNvPr>
          <p:cNvSpPr/>
          <p:nvPr/>
        </p:nvSpPr>
        <p:spPr>
          <a:xfrm>
            <a:off x="2054997" y="4700736"/>
            <a:ext cx="231002" cy="229084"/>
          </a:xfrm>
          <a:prstGeom prst="rect">
            <a:avLst/>
          </a:prstGeom>
          <a:solidFill>
            <a:schemeClr val="accent1">
              <a:lumMod val="75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9374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fade">
                                      <p:cBhvr>
                                        <p:cTn id="7" dur="500"/>
                                        <p:tgtEl>
                                          <p:spTgt spid="8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89"/>
                                        </p:tgtEl>
                                      </p:cBhvr>
                                    </p:animEffect>
                                    <p:set>
                                      <p:cBhvr>
                                        <p:cTn id="12" dur="1" fill="hold">
                                          <p:stCondLst>
                                            <p:cond delay="499"/>
                                          </p:stCondLst>
                                        </p:cTn>
                                        <p:tgtEl>
                                          <p:spTgt spid="89"/>
                                        </p:tgtEl>
                                        <p:attrNameLst>
                                          <p:attrName>style.visibility</p:attrName>
                                        </p:attrNameLst>
                                      </p:cBhvr>
                                      <p:to>
                                        <p:strVal val="hidden"/>
                                      </p:to>
                                    </p:set>
                                  </p:childTnLst>
                                </p:cTn>
                              </p:par>
                              <p:par>
                                <p:cTn id="13" presetID="10" presetClass="entr" presetSubtype="0" fill="hold" grpId="0" nodeType="withEffect">
                                  <p:stCondLst>
                                    <p:cond delay="0"/>
                                  </p:stCondLst>
                                  <p:childTnLst>
                                    <p:set>
                                      <p:cBhvr>
                                        <p:cTn id="14" dur="1" fill="hold">
                                          <p:stCondLst>
                                            <p:cond delay="0"/>
                                          </p:stCondLst>
                                        </p:cTn>
                                        <p:tgtEl>
                                          <p:spTgt spid="66"/>
                                        </p:tgtEl>
                                        <p:attrNameLst>
                                          <p:attrName>style.visibility</p:attrName>
                                        </p:attrNameLst>
                                      </p:cBhvr>
                                      <p:to>
                                        <p:strVal val="visible"/>
                                      </p:to>
                                    </p:set>
                                    <p:animEffect transition="in" filter="fade">
                                      <p:cBhvr>
                                        <p:cTn id="15" dur="500"/>
                                        <p:tgtEl>
                                          <p:spTgt spid="66"/>
                                        </p:tgtEl>
                                      </p:cBhvr>
                                    </p:animEffec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81"/>
                                        </p:tgtEl>
                                        <p:attrNameLst>
                                          <p:attrName>style.visibility</p:attrName>
                                        </p:attrNameLst>
                                      </p:cBhvr>
                                      <p:to>
                                        <p:strVal val="visible"/>
                                      </p:to>
                                    </p:set>
                                    <p:animEffect transition="in" filter="fade">
                                      <p:cBhvr>
                                        <p:cTn id="19" dur="500"/>
                                        <p:tgtEl>
                                          <p:spTgt spid="81"/>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nodeType="clickEffect">
                                  <p:stCondLst>
                                    <p:cond delay="0"/>
                                  </p:stCondLst>
                                  <p:childTnLst>
                                    <p:animEffect transition="out" filter="fade">
                                      <p:cBhvr>
                                        <p:cTn id="23" dur="500"/>
                                        <p:tgtEl>
                                          <p:spTgt spid="81"/>
                                        </p:tgtEl>
                                      </p:cBhvr>
                                    </p:animEffect>
                                    <p:set>
                                      <p:cBhvr>
                                        <p:cTn id="24" dur="1" fill="hold">
                                          <p:stCondLst>
                                            <p:cond delay="499"/>
                                          </p:stCondLst>
                                        </p:cTn>
                                        <p:tgtEl>
                                          <p:spTgt spid="81"/>
                                        </p:tgtEl>
                                        <p:attrNameLst>
                                          <p:attrName>style.visibility</p:attrName>
                                        </p:attrNameLst>
                                      </p:cBhvr>
                                      <p:to>
                                        <p:strVal val="hidden"/>
                                      </p:to>
                                    </p:set>
                                  </p:childTnLst>
                                </p:cTn>
                              </p:par>
                            </p:childTnLst>
                          </p:cTn>
                        </p:par>
                        <p:par>
                          <p:cTn id="25" fill="hold">
                            <p:stCondLst>
                              <p:cond delay="500"/>
                            </p:stCondLst>
                            <p:childTnLst>
                              <p:par>
                                <p:cTn id="26" presetID="10" presetClass="entr" presetSubtype="0" fill="hold" nodeType="after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xit" presetSubtype="0" fill="hold" nodeType="clickEffect">
                                  <p:stCondLst>
                                    <p:cond delay="0"/>
                                  </p:stCondLst>
                                  <p:childTnLst>
                                    <p:animEffect transition="out" filter="fade">
                                      <p:cBhvr>
                                        <p:cTn id="32" dur="500"/>
                                        <p:tgtEl>
                                          <p:spTgt spid="14"/>
                                        </p:tgtEl>
                                      </p:cBhvr>
                                    </p:animEffect>
                                    <p:set>
                                      <p:cBhvr>
                                        <p:cTn id="33" dur="1" fill="hold">
                                          <p:stCondLst>
                                            <p:cond delay="499"/>
                                          </p:stCondLst>
                                        </p:cTn>
                                        <p:tgtEl>
                                          <p:spTgt spid="14"/>
                                        </p:tgtEl>
                                        <p:attrNameLst>
                                          <p:attrName>style.visibility</p:attrName>
                                        </p:attrNameLst>
                                      </p:cBhvr>
                                      <p:to>
                                        <p:strVal val="hidden"/>
                                      </p:to>
                                    </p:set>
                                  </p:childTnLst>
                                </p:cTn>
                              </p:par>
                            </p:childTnLst>
                          </p:cTn>
                        </p:par>
                        <p:par>
                          <p:cTn id="34" fill="hold">
                            <p:stCondLst>
                              <p:cond delay="500"/>
                            </p:stCondLst>
                            <p:childTnLst>
                              <p:par>
                                <p:cTn id="35" presetID="10" presetClass="entr" presetSubtype="0" fill="hold" nodeType="after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animBg="1"/>
      <p:bldP spid="89" grpId="1" animBg="1"/>
      <p:bldP spid="6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Rectangle 68">
            <a:extLst>
              <a:ext uri="{FF2B5EF4-FFF2-40B4-BE49-F238E27FC236}">
                <a16:creationId xmlns:a16="http://schemas.microsoft.com/office/drawing/2014/main" id="{55F57D14-00D8-4648-A317-2619CEC65289}"/>
              </a:ext>
            </a:extLst>
          </p:cNvPr>
          <p:cNvSpPr/>
          <p:nvPr/>
        </p:nvSpPr>
        <p:spPr>
          <a:xfrm>
            <a:off x="0" y="6335486"/>
            <a:ext cx="9274629" cy="553938"/>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4A6BA6D-4169-4577-9433-9419806202D1}"/>
              </a:ext>
            </a:extLst>
          </p:cNvPr>
          <p:cNvSpPr/>
          <p:nvPr/>
        </p:nvSpPr>
        <p:spPr>
          <a:xfrm>
            <a:off x="4947954" y="1219206"/>
            <a:ext cx="4108302" cy="5345082"/>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6BFD61A7-1F07-4512-BA0B-EA0887074F5A}"/>
              </a:ext>
            </a:extLst>
          </p:cNvPr>
          <p:cNvSpPr/>
          <p:nvPr/>
        </p:nvSpPr>
        <p:spPr>
          <a:xfrm>
            <a:off x="5609817" y="4558126"/>
            <a:ext cx="3272099" cy="752902"/>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r>
              <a:rPr lang="en-US" b="1" dirty="0">
                <a:solidFill>
                  <a:schemeClr val="tx2">
                    <a:lumMod val="60000"/>
                    <a:lumOff val="40000"/>
                  </a:schemeClr>
                </a:solidFill>
              </a:rPr>
              <a:t>North Pacific</a:t>
            </a:r>
            <a:r>
              <a:rPr lang="en-US" sz="1400" b="1" dirty="0">
                <a:solidFill>
                  <a:schemeClr val="tx2">
                    <a:lumMod val="60000"/>
                    <a:lumOff val="40000"/>
                  </a:schemeClr>
                </a:solidFill>
              </a:rPr>
              <a:t> </a:t>
            </a:r>
          </a:p>
          <a:p>
            <a:r>
              <a:rPr lang="en-US" sz="1400" dirty="0">
                <a:solidFill>
                  <a:schemeClr val="tx2">
                    <a:lumMod val="75000"/>
                  </a:schemeClr>
                </a:solidFill>
              </a:rPr>
              <a:t>In 2020, the North Pacific Region had a 9 thousand job, equaling a 9% increase. </a:t>
            </a:r>
          </a:p>
          <a:p>
            <a:endParaRPr lang="en-US" sz="500" b="1" dirty="0">
              <a:solidFill>
                <a:schemeClr val="tx2">
                  <a:lumMod val="75000"/>
                </a:schemeClr>
              </a:solidFill>
            </a:endParaRPr>
          </a:p>
        </p:txBody>
      </p:sp>
      <p:sp>
        <p:nvSpPr>
          <p:cNvPr id="10" name="Rectangle 9">
            <a:extLst>
              <a:ext uri="{FF2B5EF4-FFF2-40B4-BE49-F238E27FC236}">
                <a16:creationId xmlns:a16="http://schemas.microsoft.com/office/drawing/2014/main" id="{2F07BDE0-F8CF-44AC-90BB-2EFEFDA11CCE}"/>
              </a:ext>
            </a:extLst>
          </p:cNvPr>
          <p:cNvSpPr/>
          <p:nvPr/>
        </p:nvSpPr>
        <p:spPr>
          <a:xfrm>
            <a:off x="272566" y="1222152"/>
            <a:ext cx="4516344" cy="5342135"/>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CA9FFE2E-6CD3-4029-AB8C-41832E05C51C}"/>
              </a:ext>
            </a:extLst>
          </p:cNvPr>
          <p:cNvSpPr/>
          <p:nvPr/>
        </p:nvSpPr>
        <p:spPr>
          <a:xfrm>
            <a:off x="878650" y="4572326"/>
            <a:ext cx="3828360" cy="738701"/>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r>
              <a:rPr lang="en-US" sz="1400" dirty="0"/>
              <a:t># `r Region `</a:t>
            </a:r>
          </a:p>
          <a:p>
            <a:r>
              <a:rPr lang="en-US" sz="1400" dirty="0"/>
              <a:t>In `r </a:t>
            </a:r>
            <a:r>
              <a:rPr lang="en-US" sz="1400" dirty="0" err="1"/>
              <a:t>yr</a:t>
            </a:r>
            <a:r>
              <a:rPr lang="en-US" sz="1400" dirty="0"/>
              <a:t>`, the `r region had `r </a:t>
            </a:r>
            <a:r>
              <a:rPr lang="en-US" sz="1400" dirty="0" err="1"/>
              <a:t>unitx</a:t>
            </a:r>
            <a:r>
              <a:rPr lang="en-US" sz="1400" dirty="0"/>
              <a:t>(</a:t>
            </a:r>
            <a:r>
              <a:rPr lang="en-US" sz="1400" dirty="0" err="1"/>
              <a:t>jobs.data$reg</a:t>
            </a:r>
            <a:r>
              <a:rPr lang="en-US" sz="1400" dirty="0"/>
              <a:t>[region])` jobs, equaling </a:t>
            </a:r>
            <a:r>
              <a:rPr lang="en-US" sz="1400" dirty="0" err="1"/>
              <a:t>pctx</a:t>
            </a:r>
            <a:r>
              <a:rPr lang="en-US" sz="1400" dirty="0"/>
              <a:t>(</a:t>
            </a:r>
            <a:r>
              <a:rPr lang="en-US" sz="1400" dirty="0" err="1"/>
              <a:t>jobs.data$reg</a:t>
            </a:r>
            <a:r>
              <a:rPr lang="en-US" sz="1400" dirty="0"/>
              <a:t>[region]).</a:t>
            </a:r>
          </a:p>
        </p:txBody>
      </p:sp>
      <p:sp>
        <p:nvSpPr>
          <p:cNvPr id="37" name="Rectangle 36">
            <a:extLst>
              <a:ext uri="{FF2B5EF4-FFF2-40B4-BE49-F238E27FC236}">
                <a16:creationId xmlns:a16="http://schemas.microsoft.com/office/drawing/2014/main" id="{88BE76AB-6721-41E6-8ED7-B80D7A98B776}"/>
              </a:ext>
            </a:extLst>
          </p:cNvPr>
          <p:cNvSpPr/>
          <p:nvPr/>
        </p:nvSpPr>
        <p:spPr>
          <a:xfrm rot="16200000">
            <a:off x="-109556" y="2223903"/>
            <a:ext cx="1476910" cy="440503"/>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err="1"/>
              <a:t>National.RMD</a:t>
            </a:r>
            <a:endParaRPr lang="en-US" b="1" dirty="0"/>
          </a:p>
        </p:txBody>
      </p:sp>
      <p:sp>
        <p:nvSpPr>
          <p:cNvPr id="39" name="Rectangle 38">
            <a:extLst>
              <a:ext uri="{FF2B5EF4-FFF2-40B4-BE49-F238E27FC236}">
                <a16:creationId xmlns:a16="http://schemas.microsoft.com/office/drawing/2014/main" id="{B3AD7D88-4235-46C4-A3ED-139E135046B8}"/>
              </a:ext>
            </a:extLst>
          </p:cNvPr>
          <p:cNvSpPr/>
          <p:nvPr/>
        </p:nvSpPr>
        <p:spPr>
          <a:xfrm rot="16200000">
            <a:off x="38130" y="4735807"/>
            <a:ext cx="1069599" cy="33401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Regional</a:t>
            </a:r>
          </a:p>
          <a:p>
            <a:pPr algn="ctr"/>
            <a:r>
              <a:rPr lang="en-US" b="1" dirty="0"/>
              <a:t>.RMD</a:t>
            </a:r>
          </a:p>
        </p:txBody>
      </p:sp>
      <p:sp>
        <p:nvSpPr>
          <p:cNvPr id="5" name="Title 4">
            <a:extLst>
              <a:ext uri="{FF2B5EF4-FFF2-40B4-BE49-F238E27FC236}">
                <a16:creationId xmlns:a16="http://schemas.microsoft.com/office/drawing/2014/main" id="{F6EA8D90-965C-41DA-A90D-7B1F0964044A}"/>
              </a:ext>
            </a:extLst>
          </p:cNvPr>
          <p:cNvSpPr>
            <a:spLocks noGrp="1"/>
          </p:cNvSpPr>
          <p:nvPr>
            <p:ph type="title"/>
          </p:nvPr>
        </p:nvSpPr>
        <p:spPr>
          <a:xfrm>
            <a:off x="1842414" y="97974"/>
            <a:ext cx="6844385" cy="676014"/>
          </a:xfrm>
        </p:spPr>
        <p:txBody>
          <a:bodyPr/>
          <a:lstStyle/>
          <a:p>
            <a:r>
              <a:rPr lang="en-US" dirty="0"/>
              <a:t>Updated Section</a:t>
            </a:r>
          </a:p>
        </p:txBody>
      </p:sp>
      <p:sp>
        <p:nvSpPr>
          <p:cNvPr id="11" name="Rectangle 10">
            <a:extLst>
              <a:ext uri="{FF2B5EF4-FFF2-40B4-BE49-F238E27FC236}">
                <a16:creationId xmlns:a16="http://schemas.microsoft.com/office/drawing/2014/main" id="{5E1F8464-BBA6-48B0-B334-F0D2D4E06E0E}"/>
              </a:ext>
            </a:extLst>
          </p:cNvPr>
          <p:cNvSpPr/>
          <p:nvPr/>
        </p:nvSpPr>
        <p:spPr>
          <a:xfrm>
            <a:off x="863582" y="1582700"/>
            <a:ext cx="3828360" cy="2904992"/>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r>
              <a:rPr lang="en-US" sz="1400" dirty="0"/>
              <a:t>#National</a:t>
            </a:r>
          </a:p>
          <a:p>
            <a:r>
              <a:rPr lang="en-US" sz="1400" dirty="0"/>
              <a:t>In `r </a:t>
            </a:r>
            <a:r>
              <a:rPr lang="en-US" sz="1400" dirty="0" err="1"/>
              <a:t>yr</a:t>
            </a:r>
            <a:r>
              <a:rPr lang="en-US" sz="1400" dirty="0"/>
              <a:t>`, the U.S. had `r </a:t>
            </a:r>
            <a:r>
              <a:rPr lang="en-US" sz="1400" dirty="0" err="1"/>
              <a:t>unitx</a:t>
            </a:r>
            <a:r>
              <a:rPr lang="en-US" sz="1400" dirty="0"/>
              <a:t>(</a:t>
            </a:r>
            <a:r>
              <a:rPr lang="en-US" sz="1400" dirty="0" err="1"/>
              <a:t>land.data$reg</a:t>
            </a:r>
            <a:r>
              <a:rPr lang="en-US" sz="1400" dirty="0"/>
              <a:t>[region])` pounds (Figure 1). </a:t>
            </a:r>
          </a:p>
          <a:p>
            <a:r>
              <a:rPr lang="en-US" sz="1400" dirty="0"/>
              <a:t>### Figure 1. `r Figures[region]$F1.Title `</a:t>
            </a:r>
          </a:p>
          <a:p>
            <a:r>
              <a:rPr lang="en-US" sz="1400" dirty="0"/>
              <a:t>```{r}</a:t>
            </a:r>
          </a:p>
          <a:p>
            <a:r>
              <a:rPr lang="en-US" sz="1400" dirty="0"/>
              <a:t>Figures$US$F1.Plot</a:t>
            </a:r>
          </a:p>
          <a:p>
            <a:r>
              <a:rPr lang="en-US" sz="1400" dirty="0"/>
              <a:t>```</a:t>
            </a:r>
          </a:p>
          <a:p>
            <a:r>
              <a:rPr lang="en-US" sz="1400" dirty="0"/>
              <a:t>In `r </a:t>
            </a:r>
            <a:r>
              <a:rPr lang="en-US" sz="1400" dirty="0" err="1"/>
              <a:t>yr</a:t>
            </a:r>
            <a:r>
              <a:rPr lang="en-US" sz="1400" dirty="0"/>
              <a:t>`, the U.S. had `r </a:t>
            </a:r>
            <a:r>
              <a:rPr lang="en-US" sz="1400" dirty="0" err="1"/>
              <a:t>unitx</a:t>
            </a:r>
            <a:r>
              <a:rPr lang="en-US" sz="1400" dirty="0"/>
              <a:t>(</a:t>
            </a:r>
            <a:r>
              <a:rPr lang="en-US" sz="1400" dirty="0" err="1"/>
              <a:t>jobs.data$reg</a:t>
            </a:r>
            <a:r>
              <a:rPr lang="en-US" sz="1400" dirty="0"/>
              <a:t>[region])` jobs, equaling </a:t>
            </a:r>
            <a:r>
              <a:rPr lang="en-US" sz="1400" dirty="0" err="1"/>
              <a:t>pctx</a:t>
            </a:r>
            <a:r>
              <a:rPr lang="en-US" sz="1400" dirty="0"/>
              <a:t>(</a:t>
            </a:r>
            <a:r>
              <a:rPr lang="en-US" sz="1400" dirty="0" err="1"/>
              <a:t>jobs.data$reg</a:t>
            </a:r>
            <a:r>
              <a:rPr lang="en-US" sz="1400" dirty="0"/>
              <a:t>[region]) (Table 1). </a:t>
            </a:r>
          </a:p>
          <a:p>
            <a:r>
              <a:rPr lang="en-US" sz="1400" dirty="0"/>
              <a:t>### Figure 1. `r Tables[region]$T1.Title `</a:t>
            </a:r>
          </a:p>
          <a:p>
            <a:r>
              <a:rPr lang="en-US" sz="1400" dirty="0"/>
              <a:t>```{r}</a:t>
            </a:r>
          </a:p>
          <a:p>
            <a:r>
              <a:rPr lang="en-US" sz="1400" dirty="0"/>
              <a:t>Tables[region]$T1.Table</a:t>
            </a:r>
          </a:p>
          <a:p>
            <a:r>
              <a:rPr lang="en-US" sz="1400" dirty="0"/>
              <a:t>```</a:t>
            </a:r>
          </a:p>
          <a:p>
            <a:endParaRPr lang="en-US" sz="1400" dirty="0"/>
          </a:p>
        </p:txBody>
      </p:sp>
      <p:sp>
        <p:nvSpPr>
          <p:cNvPr id="14" name="Rectangle 13">
            <a:extLst>
              <a:ext uri="{FF2B5EF4-FFF2-40B4-BE49-F238E27FC236}">
                <a16:creationId xmlns:a16="http://schemas.microsoft.com/office/drawing/2014/main" id="{75588C0D-1F41-4620-9491-FDB07F7A8510}"/>
              </a:ext>
            </a:extLst>
          </p:cNvPr>
          <p:cNvSpPr/>
          <p:nvPr/>
        </p:nvSpPr>
        <p:spPr>
          <a:xfrm>
            <a:off x="5593230" y="1574639"/>
            <a:ext cx="3272099" cy="2913211"/>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r>
              <a:rPr lang="en-US" b="1" dirty="0">
                <a:solidFill>
                  <a:schemeClr val="tx2">
                    <a:lumMod val="60000"/>
                    <a:lumOff val="40000"/>
                  </a:schemeClr>
                </a:solidFill>
              </a:rPr>
              <a:t>National</a:t>
            </a:r>
          </a:p>
          <a:p>
            <a:r>
              <a:rPr lang="en-US" sz="1400" dirty="0">
                <a:solidFill>
                  <a:schemeClr val="tx2">
                    <a:lumMod val="75000"/>
                  </a:schemeClr>
                </a:solidFill>
              </a:rPr>
              <a:t>In 2020, the U.S. landed 10 billion pounds of fish (Figure 1). </a:t>
            </a:r>
          </a:p>
          <a:p>
            <a:endParaRPr lang="en-US" sz="500" dirty="0">
              <a:solidFill>
                <a:schemeClr val="tx2">
                  <a:lumMod val="75000"/>
                </a:schemeClr>
              </a:solidFill>
            </a:endParaRPr>
          </a:p>
          <a:p>
            <a:r>
              <a:rPr lang="en-US" sz="1400" b="1" dirty="0">
                <a:solidFill>
                  <a:schemeClr val="tx2">
                    <a:lumMod val="75000"/>
                  </a:schemeClr>
                </a:solidFill>
              </a:rPr>
              <a:t>Figure 1. 2010-2020 U.S. Landings</a:t>
            </a:r>
          </a:p>
          <a:p>
            <a:endParaRPr lang="en-US" sz="1400" b="1" dirty="0">
              <a:solidFill>
                <a:schemeClr val="tx2">
                  <a:lumMod val="75000"/>
                </a:schemeClr>
              </a:solidFill>
            </a:endParaRPr>
          </a:p>
          <a:p>
            <a:endParaRPr lang="en-US" sz="1400" b="1" dirty="0">
              <a:solidFill>
                <a:schemeClr val="tx2">
                  <a:lumMod val="75000"/>
                </a:schemeClr>
              </a:solidFill>
            </a:endParaRPr>
          </a:p>
          <a:p>
            <a:endParaRPr lang="en-US" sz="1400" b="1" dirty="0">
              <a:solidFill>
                <a:schemeClr val="tx2">
                  <a:lumMod val="75000"/>
                </a:schemeClr>
              </a:solidFill>
            </a:endParaRPr>
          </a:p>
          <a:p>
            <a:r>
              <a:rPr lang="en-US" sz="1400" dirty="0">
                <a:solidFill>
                  <a:schemeClr val="tx2">
                    <a:lumMod val="75000"/>
                  </a:schemeClr>
                </a:solidFill>
              </a:rPr>
              <a:t>In 2020, the U.S. had 8 million jobs, equaling </a:t>
            </a:r>
          </a:p>
          <a:p>
            <a:r>
              <a:rPr lang="en-US" sz="1400" dirty="0">
                <a:solidFill>
                  <a:schemeClr val="tx2">
                    <a:lumMod val="75000"/>
                  </a:schemeClr>
                </a:solidFill>
              </a:rPr>
              <a:t>an 8% increase (Table 1). </a:t>
            </a:r>
          </a:p>
          <a:p>
            <a:endParaRPr lang="en-US" sz="500" dirty="0">
              <a:solidFill>
                <a:schemeClr val="tx2">
                  <a:lumMod val="75000"/>
                </a:schemeClr>
              </a:solidFill>
            </a:endParaRPr>
          </a:p>
          <a:p>
            <a:r>
              <a:rPr lang="en-US" sz="1400" b="1" dirty="0">
                <a:solidFill>
                  <a:schemeClr val="tx2">
                    <a:lumMod val="75000"/>
                  </a:schemeClr>
                </a:solidFill>
              </a:rPr>
              <a:t>Figure 1. 2020 Economic Impacts in the U.S.</a:t>
            </a:r>
          </a:p>
          <a:p>
            <a:endParaRPr lang="en-US" sz="1400" b="1" dirty="0">
              <a:solidFill>
                <a:schemeClr val="tx2">
                  <a:lumMod val="75000"/>
                </a:schemeClr>
              </a:solidFill>
            </a:endParaRPr>
          </a:p>
        </p:txBody>
      </p:sp>
      <p:sp>
        <p:nvSpPr>
          <p:cNvPr id="16" name="Rectangle 15">
            <a:extLst>
              <a:ext uri="{FF2B5EF4-FFF2-40B4-BE49-F238E27FC236}">
                <a16:creationId xmlns:a16="http://schemas.microsoft.com/office/drawing/2014/main" id="{D497265B-E171-4EE2-A4F4-DAD7BC7939B0}"/>
              </a:ext>
            </a:extLst>
          </p:cNvPr>
          <p:cNvSpPr/>
          <p:nvPr/>
        </p:nvSpPr>
        <p:spPr>
          <a:xfrm rot="16200000">
            <a:off x="4481356" y="1960521"/>
            <a:ext cx="1805408" cy="435427"/>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r>
              <a:rPr lang="en-US" b="1" dirty="0"/>
              <a:t>National.docx</a:t>
            </a:r>
          </a:p>
        </p:txBody>
      </p:sp>
      <p:sp>
        <p:nvSpPr>
          <p:cNvPr id="18" name="Rectangle 17">
            <a:extLst>
              <a:ext uri="{FF2B5EF4-FFF2-40B4-BE49-F238E27FC236}">
                <a16:creationId xmlns:a16="http://schemas.microsoft.com/office/drawing/2014/main" id="{75615779-A9FA-4DC5-8E28-29499E5B4AB8}"/>
              </a:ext>
            </a:extLst>
          </p:cNvPr>
          <p:cNvSpPr/>
          <p:nvPr/>
        </p:nvSpPr>
        <p:spPr>
          <a:xfrm>
            <a:off x="10030689" y="6240309"/>
            <a:ext cx="183071" cy="186235"/>
          </a:xfrm>
          <a:prstGeom prst="rect">
            <a:avLst/>
          </a:prstGeom>
          <a:solidFill>
            <a:srgbClr val="FFFF0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6CA654-5650-47AC-B151-DD6742B1D7B6}"/>
              </a:ext>
            </a:extLst>
          </p:cNvPr>
          <p:cNvSpPr/>
          <p:nvPr/>
        </p:nvSpPr>
        <p:spPr>
          <a:xfrm>
            <a:off x="10072082" y="5999930"/>
            <a:ext cx="299961" cy="229084"/>
          </a:xfrm>
          <a:prstGeom prst="rect">
            <a:avLst/>
          </a:prstGeom>
          <a:solidFill>
            <a:srgbClr val="FFFF0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11B164A-6F4C-4D3B-B4A1-5098AB3AC467}"/>
              </a:ext>
            </a:extLst>
          </p:cNvPr>
          <p:cNvSpPr/>
          <p:nvPr/>
        </p:nvSpPr>
        <p:spPr>
          <a:xfrm>
            <a:off x="9950984" y="3855893"/>
            <a:ext cx="299961" cy="229084"/>
          </a:xfrm>
          <a:prstGeom prst="rect">
            <a:avLst/>
          </a:prstGeom>
          <a:solidFill>
            <a:srgbClr val="FFFF0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0D8964-4EC1-4EEA-A4E5-EB6B3C2ECD0F}"/>
              </a:ext>
            </a:extLst>
          </p:cNvPr>
          <p:cNvSpPr/>
          <p:nvPr/>
        </p:nvSpPr>
        <p:spPr>
          <a:xfrm>
            <a:off x="10685194" y="6022104"/>
            <a:ext cx="1420828" cy="229084"/>
          </a:xfrm>
          <a:prstGeom prst="rect">
            <a:avLst/>
          </a:prstGeom>
          <a:solidFill>
            <a:srgbClr val="FFFF0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2BEDE28-34AA-4746-9067-9AC637D59AFE}"/>
              </a:ext>
            </a:extLst>
          </p:cNvPr>
          <p:cNvSpPr/>
          <p:nvPr/>
        </p:nvSpPr>
        <p:spPr>
          <a:xfrm>
            <a:off x="10616628" y="3877150"/>
            <a:ext cx="1420828" cy="229084"/>
          </a:xfrm>
          <a:prstGeom prst="rect">
            <a:avLst/>
          </a:prstGeom>
          <a:solidFill>
            <a:srgbClr val="FFFF0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D0CF8D2-9440-45E2-92DD-D8C5943C503D}"/>
              </a:ext>
            </a:extLst>
          </p:cNvPr>
          <p:cNvSpPr/>
          <p:nvPr/>
        </p:nvSpPr>
        <p:spPr>
          <a:xfrm>
            <a:off x="9657355" y="4041363"/>
            <a:ext cx="624418" cy="229084"/>
          </a:xfrm>
          <a:prstGeom prst="rect">
            <a:avLst/>
          </a:prstGeom>
          <a:solidFill>
            <a:srgbClr val="FFFF0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91D815FB-117C-4846-A9C4-6C667A33B2C3}"/>
              </a:ext>
            </a:extLst>
          </p:cNvPr>
          <p:cNvSpPr/>
          <p:nvPr/>
        </p:nvSpPr>
        <p:spPr>
          <a:xfrm>
            <a:off x="-1150274" y="1686076"/>
            <a:ext cx="890210" cy="191136"/>
          </a:xfrm>
          <a:prstGeom prst="rect">
            <a:avLst/>
          </a:prstGeom>
          <a:solidFill>
            <a:srgbClr val="FFC000">
              <a:alpha val="54902"/>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FE15636F-4D83-42F9-9EBE-2A2A8CE2BA98}"/>
              </a:ext>
            </a:extLst>
          </p:cNvPr>
          <p:cNvSpPr/>
          <p:nvPr/>
        </p:nvSpPr>
        <p:spPr>
          <a:xfrm>
            <a:off x="9877994" y="6436614"/>
            <a:ext cx="576748" cy="215972"/>
          </a:xfrm>
          <a:prstGeom prst="rect">
            <a:avLst/>
          </a:prstGeom>
          <a:solidFill>
            <a:srgbClr val="FFC000">
              <a:alpha val="54902"/>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AC1EA819-72A4-4EE9-8366-1877F94E9D21}"/>
              </a:ext>
            </a:extLst>
          </p:cNvPr>
          <p:cNvSpPr/>
          <p:nvPr/>
        </p:nvSpPr>
        <p:spPr>
          <a:xfrm>
            <a:off x="11239268" y="2616558"/>
            <a:ext cx="125471" cy="171299"/>
          </a:xfrm>
          <a:prstGeom prst="rect">
            <a:avLst/>
          </a:prstGeom>
          <a:solidFill>
            <a:schemeClr val="accent6">
              <a:lumMod val="60000"/>
              <a:lumOff val="4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C2F8F1EF-65F1-437E-BF02-165EB276244C}"/>
              </a:ext>
            </a:extLst>
          </p:cNvPr>
          <p:cNvSpPr/>
          <p:nvPr/>
        </p:nvSpPr>
        <p:spPr>
          <a:xfrm>
            <a:off x="752484" y="1221625"/>
            <a:ext cx="1326504" cy="305245"/>
          </a:xfrm>
          <a:prstGeom prst="rect">
            <a:avLst/>
          </a:prstGeom>
          <a:solidFill>
            <a:srgbClr val="7FC4CB"/>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solidFill>
                  <a:schemeClr val="bg1"/>
                </a:solidFill>
              </a:rPr>
              <a:t>R Markdown</a:t>
            </a:r>
          </a:p>
        </p:txBody>
      </p:sp>
      <p:cxnSp>
        <p:nvCxnSpPr>
          <p:cNvPr id="34" name="Straight Connector 33">
            <a:extLst>
              <a:ext uri="{FF2B5EF4-FFF2-40B4-BE49-F238E27FC236}">
                <a16:creationId xmlns:a16="http://schemas.microsoft.com/office/drawing/2014/main" id="{AF1EE7C2-F560-4C59-85AA-4E4CE1390369}"/>
              </a:ext>
            </a:extLst>
          </p:cNvPr>
          <p:cNvCxnSpPr>
            <a:cxnSpLocks/>
          </p:cNvCxnSpPr>
          <p:nvPr/>
        </p:nvCxnSpPr>
        <p:spPr>
          <a:xfrm flipH="1">
            <a:off x="10034176" y="5796848"/>
            <a:ext cx="651018" cy="205696"/>
          </a:xfrm>
          <a:prstGeom prst="line">
            <a:avLst/>
          </a:prstGeom>
          <a:ln w="38100"/>
          <a:effectLst/>
        </p:spPr>
        <p:style>
          <a:lnRef idx="2">
            <a:schemeClr val="dk1"/>
          </a:lnRef>
          <a:fillRef idx="0">
            <a:schemeClr val="dk1"/>
          </a:fillRef>
          <a:effectRef idx="1">
            <a:schemeClr val="dk1"/>
          </a:effectRef>
          <a:fontRef idx="minor">
            <a:schemeClr val="tx1"/>
          </a:fontRef>
        </p:style>
      </p:cxnSp>
      <p:pic>
        <p:nvPicPr>
          <p:cNvPr id="35" name="Graphic 34" descr="Arrow Straight">
            <a:extLst>
              <a:ext uri="{FF2B5EF4-FFF2-40B4-BE49-F238E27FC236}">
                <a16:creationId xmlns:a16="http://schemas.microsoft.com/office/drawing/2014/main" id="{41BF55F4-D033-43BF-BE50-128577CE591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016511" y="2259650"/>
            <a:ext cx="1231102" cy="1259101"/>
          </a:xfrm>
          <a:prstGeom prst="rect">
            <a:avLst/>
          </a:prstGeom>
        </p:spPr>
      </p:pic>
      <p:sp>
        <p:nvSpPr>
          <p:cNvPr id="43" name="Rectangle 42">
            <a:extLst>
              <a:ext uri="{FF2B5EF4-FFF2-40B4-BE49-F238E27FC236}">
                <a16:creationId xmlns:a16="http://schemas.microsoft.com/office/drawing/2014/main" id="{5DB4E1B1-A297-4654-B2F6-C2A0D96870CE}"/>
              </a:ext>
            </a:extLst>
          </p:cNvPr>
          <p:cNvSpPr/>
          <p:nvPr/>
        </p:nvSpPr>
        <p:spPr>
          <a:xfrm>
            <a:off x="878649" y="5387749"/>
            <a:ext cx="3828360" cy="1041832"/>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r>
              <a:rPr lang="en-US" sz="1400" dirty="0"/>
              <a:t># `r State `</a:t>
            </a:r>
          </a:p>
          <a:p>
            <a:r>
              <a:rPr lang="en-US" sz="1400" dirty="0"/>
              <a:t>`r Table1$Title[state] `</a:t>
            </a:r>
          </a:p>
          <a:p>
            <a:r>
              <a:rPr lang="en-US" sz="1400" dirty="0"/>
              <a:t>```{r}</a:t>
            </a:r>
          </a:p>
          <a:p>
            <a:r>
              <a:rPr lang="en-US" sz="1400" dirty="0"/>
              <a:t>Table1$Data[state] %&gt;% </a:t>
            </a:r>
            <a:r>
              <a:rPr lang="en-US" sz="1400" dirty="0" err="1"/>
              <a:t>knitr</a:t>
            </a:r>
            <a:r>
              <a:rPr lang="en-US" sz="1400" dirty="0"/>
              <a:t>::</a:t>
            </a:r>
            <a:r>
              <a:rPr lang="en-US" sz="1400" dirty="0" err="1"/>
              <a:t>kable</a:t>
            </a:r>
            <a:r>
              <a:rPr lang="en-US" sz="1400" dirty="0"/>
              <a:t>()</a:t>
            </a:r>
          </a:p>
          <a:p>
            <a:r>
              <a:rPr lang="en-US" sz="1400" dirty="0"/>
              <a:t>```</a:t>
            </a:r>
          </a:p>
        </p:txBody>
      </p:sp>
      <p:sp>
        <p:nvSpPr>
          <p:cNvPr id="44" name="Rectangle 43">
            <a:extLst>
              <a:ext uri="{FF2B5EF4-FFF2-40B4-BE49-F238E27FC236}">
                <a16:creationId xmlns:a16="http://schemas.microsoft.com/office/drawing/2014/main" id="{9072BC93-D01E-4E6D-A3A4-766A81F1DAAC}"/>
              </a:ext>
            </a:extLst>
          </p:cNvPr>
          <p:cNvSpPr/>
          <p:nvPr/>
        </p:nvSpPr>
        <p:spPr>
          <a:xfrm rot="16200000">
            <a:off x="-43341" y="5692399"/>
            <a:ext cx="1233717" cy="60190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State Table</a:t>
            </a:r>
          </a:p>
          <a:p>
            <a:pPr algn="ctr"/>
            <a:r>
              <a:rPr lang="en-US" b="1" dirty="0"/>
              <a:t>.RMD</a:t>
            </a:r>
          </a:p>
        </p:txBody>
      </p:sp>
      <p:sp>
        <p:nvSpPr>
          <p:cNvPr id="47" name="Rectangle 46">
            <a:extLst>
              <a:ext uri="{FF2B5EF4-FFF2-40B4-BE49-F238E27FC236}">
                <a16:creationId xmlns:a16="http://schemas.microsoft.com/office/drawing/2014/main" id="{2DA10D6F-663D-4834-936B-02C4613197E6}"/>
              </a:ext>
            </a:extLst>
          </p:cNvPr>
          <p:cNvSpPr/>
          <p:nvPr/>
        </p:nvSpPr>
        <p:spPr>
          <a:xfrm rot="16200000">
            <a:off x="4863983" y="4645121"/>
            <a:ext cx="965838" cy="365946"/>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r>
              <a:rPr lang="en-US" b="1" dirty="0"/>
              <a:t>NPacific.docx</a:t>
            </a:r>
          </a:p>
        </p:txBody>
      </p:sp>
      <p:sp>
        <p:nvSpPr>
          <p:cNvPr id="48" name="Rectangle 47">
            <a:extLst>
              <a:ext uri="{FF2B5EF4-FFF2-40B4-BE49-F238E27FC236}">
                <a16:creationId xmlns:a16="http://schemas.microsoft.com/office/drawing/2014/main" id="{514B57B4-555E-4D9F-8751-6B7C8AA3CA99}"/>
              </a:ext>
            </a:extLst>
          </p:cNvPr>
          <p:cNvSpPr/>
          <p:nvPr/>
        </p:nvSpPr>
        <p:spPr>
          <a:xfrm>
            <a:off x="5630639" y="5392634"/>
            <a:ext cx="3272099" cy="1050994"/>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r>
              <a:rPr lang="en-US" b="1" dirty="0">
                <a:solidFill>
                  <a:schemeClr val="tx2">
                    <a:lumMod val="60000"/>
                    <a:lumOff val="40000"/>
                  </a:schemeClr>
                </a:solidFill>
              </a:rPr>
              <a:t>Alaska</a:t>
            </a:r>
            <a:endParaRPr lang="en-US" sz="1400" b="1" dirty="0">
              <a:solidFill>
                <a:schemeClr val="tx2">
                  <a:lumMod val="60000"/>
                  <a:lumOff val="40000"/>
                </a:schemeClr>
              </a:solidFill>
            </a:endParaRPr>
          </a:p>
          <a:p>
            <a:r>
              <a:rPr lang="en-US" sz="1400" b="1" dirty="0">
                <a:solidFill>
                  <a:schemeClr val="tx2">
                    <a:lumMod val="75000"/>
                  </a:schemeClr>
                </a:solidFill>
              </a:rPr>
              <a:t>Table 1. 2020 Economic Impacts In Alaska</a:t>
            </a:r>
          </a:p>
        </p:txBody>
      </p:sp>
      <p:sp>
        <p:nvSpPr>
          <p:cNvPr id="49" name="Rectangle 48">
            <a:extLst>
              <a:ext uri="{FF2B5EF4-FFF2-40B4-BE49-F238E27FC236}">
                <a16:creationId xmlns:a16="http://schemas.microsoft.com/office/drawing/2014/main" id="{77CDBEF1-99B1-49DF-B62F-5836874FD30B}"/>
              </a:ext>
            </a:extLst>
          </p:cNvPr>
          <p:cNvSpPr/>
          <p:nvPr/>
        </p:nvSpPr>
        <p:spPr>
          <a:xfrm>
            <a:off x="10040207" y="5132332"/>
            <a:ext cx="299961" cy="229084"/>
          </a:xfrm>
          <a:prstGeom prst="rect">
            <a:avLst/>
          </a:prstGeom>
          <a:solidFill>
            <a:srgbClr val="FFFF0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41EEB790-9843-4F0E-8D60-21740ACB639F}"/>
              </a:ext>
            </a:extLst>
          </p:cNvPr>
          <p:cNvSpPr/>
          <p:nvPr/>
        </p:nvSpPr>
        <p:spPr>
          <a:xfrm>
            <a:off x="10637450" y="5163659"/>
            <a:ext cx="1420828" cy="229084"/>
          </a:xfrm>
          <a:prstGeom prst="rect">
            <a:avLst/>
          </a:prstGeom>
          <a:solidFill>
            <a:srgbClr val="FFFF0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BF3D6AFB-11FF-4142-B5C5-425F13C49CDF}"/>
              </a:ext>
            </a:extLst>
          </p:cNvPr>
          <p:cNvSpPr/>
          <p:nvPr/>
        </p:nvSpPr>
        <p:spPr>
          <a:xfrm>
            <a:off x="9841992" y="5371486"/>
            <a:ext cx="624418" cy="229084"/>
          </a:xfrm>
          <a:prstGeom prst="rect">
            <a:avLst/>
          </a:prstGeom>
          <a:solidFill>
            <a:srgbClr val="FFFF0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9CE6E00F-35D5-461D-9A37-9EF5B5A9C89D}"/>
              </a:ext>
            </a:extLst>
          </p:cNvPr>
          <p:cNvSpPr/>
          <p:nvPr/>
        </p:nvSpPr>
        <p:spPr>
          <a:xfrm rot="16200000">
            <a:off x="4942992" y="5714558"/>
            <a:ext cx="845670" cy="365944"/>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r>
              <a:rPr lang="en-US" b="1" dirty="0"/>
              <a:t>Alaska</a:t>
            </a:r>
          </a:p>
          <a:p>
            <a:r>
              <a:rPr lang="en-US" b="1" dirty="0"/>
              <a:t>.docx</a:t>
            </a:r>
          </a:p>
        </p:txBody>
      </p:sp>
      <p:pic>
        <p:nvPicPr>
          <p:cNvPr id="53" name="Graphic 52" descr="Arrow Straight">
            <a:extLst>
              <a:ext uri="{FF2B5EF4-FFF2-40B4-BE49-F238E27FC236}">
                <a16:creationId xmlns:a16="http://schemas.microsoft.com/office/drawing/2014/main" id="{114F2F6D-786E-4B6B-8131-B57920C9CA5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3876915" y="4052083"/>
            <a:ext cx="1231102" cy="1259101"/>
          </a:xfrm>
          <a:prstGeom prst="rect">
            <a:avLst/>
          </a:prstGeom>
        </p:spPr>
      </p:pic>
      <p:pic>
        <p:nvPicPr>
          <p:cNvPr id="54" name="Graphic 53" descr="Arrow Straight">
            <a:extLst>
              <a:ext uri="{FF2B5EF4-FFF2-40B4-BE49-F238E27FC236}">
                <a16:creationId xmlns:a16="http://schemas.microsoft.com/office/drawing/2014/main" id="{8FAC6E66-AFEB-419B-A6E8-BB561E25A24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3883467" y="4981876"/>
            <a:ext cx="1231102" cy="1259101"/>
          </a:xfrm>
          <a:prstGeom prst="rect">
            <a:avLst/>
          </a:prstGeom>
        </p:spPr>
      </p:pic>
      <p:sp>
        <p:nvSpPr>
          <p:cNvPr id="60" name="Callout: Bent Line 59">
            <a:extLst>
              <a:ext uri="{FF2B5EF4-FFF2-40B4-BE49-F238E27FC236}">
                <a16:creationId xmlns:a16="http://schemas.microsoft.com/office/drawing/2014/main" id="{0EAE2E5A-8B20-4D30-8F68-4AB73C892AF5}"/>
              </a:ext>
            </a:extLst>
          </p:cNvPr>
          <p:cNvSpPr/>
          <p:nvPr/>
        </p:nvSpPr>
        <p:spPr>
          <a:xfrm flipH="1">
            <a:off x="11120509" y="486195"/>
            <a:ext cx="1158427" cy="663751"/>
          </a:xfrm>
          <a:prstGeom prst="borderCallout2">
            <a:avLst>
              <a:gd name="adj1" fmla="val 18750"/>
              <a:gd name="adj2" fmla="val -1182"/>
              <a:gd name="adj3" fmla="val 18750"/>
              <a:gd name="adj4" fmla="val -7583"/>
              <a:gd name="adj5" fmla="val 327025"/>
              <a:gd name="adj6" fmla="val -6578"/>
            </a:avLst>
          </a:prstGeom>
          <a:solidFill>
            <a:srgbClr val="00B050">
              <a:alpha val="54118"/>
            </a:srgbClr>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solidFill>
              </a:rPr>
              <a:t>Incorrect Units  and poor grammar</a:t>
            </a:r>
          </a:p>
        </p:txBody>
      </p:sp>
      <p:cxnSp>
        <p:nvCxnSpPr>
          <p:cNvPr id="66" name="Straight Connector 65">
            <a:extLst>
              <a:ext uri="{FF2B5EF4-FFF2-40B4-BE49-F238E27FC236}">
                <a16:creationId xmlns:a16="http://schemas.microsoft.com/office/drawing/2014/main" id="{F238C0E8-ADC2-4AD5-B347-9FA110249BCE}"/>
              </a:ext>
            </a:extLst>
          </p:cNvPr>
          <p:cNvCxnSpPr>
            <a:cxnSpLocks/>
          </p:cNvCxnSpPr>
          <p:nvPr/>
        </p:nvCxnSpPr>
        <p:spPr>
          <a:xfrm>
            <a:off x="2616665" y="7206299"/>
            <a:ext cx="5864268" cy="0"/>
          </a:xfrm>
          <a:prstGeom prst="line">
            <a:avLst/>
          </a:prstGeom>
        </p:spPr>
        <p:style>
          <a:lnRef idx="2">
            <a:schemeClr val="accent1"/>
          </a:lnRef>
          <a:fillRef idx="0">
            <a:schemeClr val="accent1"/>
          </a:fillRef>
          <a:effectRef idx="1">
            <a:schemeClr val="accent1"/>
          </a:effectRef>
          <a:fontRef idx="minor">
            <a:schemeClr val="tx1"/>
          </a:fontRef>
        </p:style>
      </p:cxnSp>
      <p:sp>
        <p:nvSpPr>
          <p:cNvPr id="68" name="Rectangle 67">
            <a:extLst>
              <a:ext uri="{FF2B5EF4-FFF2-40B4-BE49-F238E27FC236}">
                <a16:creationId xmlns:a16="http://schemas.microsoft.com/office/drawing/2014/main" id="{F110B01C-BF40-4B02-9F08-1B7FDC8E95D5}"/>
              </a:ext>
            </a:extLst>
          </p:cNvPr>
          <p:cNvSpPr/>
          <p:nvPr/>
        </p:nvSpPr>
        <p:spPr>
          <a:xfrm>
            <a:off x="5474009" y="1232495"/>
            <a:ext cx="1805407" cy="257750"/>
          </a:xfrm>
          <a:prstGeom prst="rect">
            <a:avLst/>
          </a:prstGeom>
          <a:solidFill>
            <a:srgbClr val="7FC4CB"/>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solidFill>
                  <a:schemeClr val="bg1"/>
                </a:solidFill>
              </a:rPr>
              <a:t>Word Documents</a:t>
            </a:r>
          </a:p>
        </p:txBody>
      </p:sp>
      <p:grpSp>
        <p:nvGrpSpPr>
          <p:cNvPr id="107" name="Group 106">
            <a:extLst>
              <a:ext uri="{FF2B5EF4-FFF2-40B4-BE49-F238E27FC236}">
                <a16:creationId xmlns:a16="http://schemas.microsoft.com/office/drawing/2014/main" id="{356063EC-7182-417C-B79E-E08951C0DCB7}"/>
              </a:ext>
            </a:extLst>
          </p:cNvPr>
          <p:cNvGrpSpPr/>
          <p:nvPr/>
        </p:nvGrpSpPr>
        <p:grpSpPr>
          <a:xfrm>
            <a:off x="1887098" y="655982"/>
            <a:ext cx="6007877" cy="3023678"/>
            <a:chOff x="1887098" y="895472"/>
            <a:chExt cx="6007877" cy="3023678"/>
          </a:xfrm>
        </p:grpSpPr>
        <p:sp>
          <p:nvSpPr>
            <p:cNvPr id="31" name="Rectangle 30">
              <a:extLst>
                <a:ext uri="{FF2B5EF4-FFF2-40B4-BE49-F238E27FC236}">
                  <a16:creationId xmlns:a16="http://schemas.microsoft.com/office/drawing/2014/main" id="{C7D07850-D0B0-4ECB-A130-18ABF7741699}"/>
                </a:ext>
              </a:extLst>
            </p:cNvPr>
            <p:cNvSpPr/>
            <p:nvPr/>
          </p:nvSpPr>
          <p:spPr>
            <a:xfrm>
              <a:off x="2484154" y="2127805"/>
              <a:ext cx="1822205" cy="177313"/>
            </a:xfrm>
            <a:prstGeom prst="rect">
              <a:avLst/>
            </a:prstGeom>
            <a:solidFill>
              <a:srgbClr val="00B05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55" name="Rectangle 54">
              <a:extLst>
                <a:ext uri="{FF2B5EF4-FFF2-40B4-BE49-F238E27FC236}">
                  <a16:creationId xmlns:a16="http://schemas.microsoft.com/office/drawing/2014/main" id="{29244EBA-7E32-4551-AC38-A3BFBBE28AE6}"/>
                </a:ext>
              </a:extLst>
            </p:cNvPr>
            <p:cNvSpPr/>
            <p:nvPr/>
          </p:nvSpPr>
          <p:spPr>
            <a:xfrm>
              <a:off x="7288267" y="2160892"/>
              <a:ext cx="606708" cy="184448"/>
            </a:xfrm>
            <a:prstGeom prst="rect">
              <a:avLst/>
            </a:prstGeom>
            <a:solidFill>
              <a:srgbClr val="00B05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cxnSp>
          <p:nvCxnSpPr>
            <p:cNvPr id="56" name="Straight Connector 55">
              <a:extLst>
                <a:ext uri="{FF2B5EF4-FFF2-40B4-BE49-F238E27FC236}">
                  <a16:creationId xmlns:a16="http://schemas.microsoft.com/office/drawing/2014/main" id="{21A1CAA5-8E9D-4B94-B366-882BB990BCD1}"/>
                </a:ext>
              </a:extLst>
            </p:cNvPr>
            <p:cNvCxnSpPr>
              <a:cxnSpLocks/>
              <a:stCxn id="31" idx="3"/>
              <a:endCxn id="36" idx="0"/>
            </p:cNvCxnSpPr>
            <p:nvPr/>
          </p:nvCxnSpPr>
          <p:spPr>
            <a:xfrm flipV="1">
              <a:off x="4306359" y="1137369"/>
              <a:ext cx="698454" cy="1079093"/>
            </a:xfrm>
            <a:prstGeom prst="line">
              <a:avLst/>
            </a:prstGeom>
            <a:ln w="38100"/>
            <a:effectLst/>
          </p:spPr>
          <p:style>
            <a:lnRef idx="2">
              <a:schemeClr val="dk1"/>
            </a:lnRef>
            <a:fillRef idx="0">
              <a:schemeClr val="dk1"/>
            </a:fillRef>
            <a:effectRef idx="1">
              <a:schemeClr val="dk1"/>
            </a:effectRef>
            <a:fontRef idx="minor">
              <a:schemeClr val="tx1"/>
            </a:fontRef>
          </p:style>
        </p:cxnSp>
        <p:sp>
          <p:nvSpPr>
            <p:cNvPr id="36" name="Callout: Bent Line 35">
              <a:extLst>
                <a:ext uri="{FF2B5EF4-FFF2-40B4-BE49-F238E27FC236}">
                  <a16:creationId xmlns:a16="http://schemas.microsoft.com/office/drawing/2014/main" id="{B3CFD97C-C500-4F87-9214-C42CFDF1603B}"/>
                </a:ext>
              </a:extLst>
            </p:cNvPr>
            <p:cNvSpPr/>
            <p:nvPr/>
          </p:nvSpPr>
          <p:spPr>
            <a:xfrm flipH="1">
              <a:off x="5004813" y="895472"/>
              <a:ext cx="1632617" cy="483794"/>
            </a:xfrm>
            <a:prstGeom prst="borderCallout2">
              <a:avLst>
                <a:gd name="adj1" fmla="val 18750"/>
                <a:gd name="adj2" fmla="val -1182"/>
                <a:gd name="adj3" fmla="val 18750"/>
                <a:gd name="adj4" fmla="val -7583"/>
                <a:gd name="adj5" fmla="val 261806"/>
                <a:gd name="adj6" fmla="val -56647"/>
              </a:avLst>
            </a:prstGeom>
            <a:solidFill>
              <a:srgbClr val="00B050">
                <a:alpha val="54118"/>
              </a:srgbClr>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solidFill>
                </a:rPr>
                <a:t>Auto-Correct Units and Grammar</a:t>
              </a:r>
            </a:p>
          </p:txBody>
        </p:sp>
        <p:sp>
          <p:nvSpPr>
            <p:cNvPr id="70" name="Rectangle 69">
              <a:extLst>
                <a:ext uri="{FF2B5EF4-FFF2-40B4-BE49-F238E27FC236}">
                  <a16:creationId xmlns:a16="http://schemas.microsoft.com/office/drawing/2014/main" id="{93C81008-BEA8-45E6-B4A9-5F3211457795}"/>
                </a:ext>
              </a:extLst>
            </p:cNvPr>
            <p:cNvSpPr/>
            <p:nvPr/>
          </p:nvSpPr>
          <p:spPr>
            <a:xfrm>
              <a:off x="5670189" y="3708979"/>
              <a:ext cx="1013741" cy="210171"/>
            </a:xfrm>
            <a:prstGeom prst="rect">
              <a:avLst/>
            </a:prstGeom>
            <a:solidFill>
              <a:srgbClr val="00B05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71" name="Rectangle 70">
              <a:extLst>
                <a:ext uri="{FF2B5EF4-FFF2-40B4-BE49-F238E27FC236}">
                  <a16:creationId xmlns:a16="http://schemas.microsoft.com/office/drawing/2014/main" id="{502597DC-8EEE-4B70-B409-E062073AA5A6}"/>
                </a:ext>
              </a:extLst>
            </p:cNvPr>
            <p:cNvSpPr/>
            <p:nvPr/>
          </p:nvSpPr>
          <p:spPr>
            <a:xfrm>
              <a:off x="1887098" y="3610476"/>
              <a:ext cx="1774017" cy="197006"/>
            </a:xfrm>
            <a:prstGeom prst="rect">
              <a:avLst/>
            </a:prstGeom>
            <a:solidFill>
              <a:srgbClr val="00B05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grpSp>
        <p:nvGrpSpPr>
          <p:cNvPr id="89" name="Group 88">
            <a:extLst>
              <a:ext uri="{FF2B5EF4-FFF2-40B4-BE49-F238E27FC236}">
                <a16:creationId xmlns:a16="http://schemas.microsoft.com/office/drawing/2014/main" id="{A55A5914-3370-47FD-BE0B-7FC034EA7BA2}"/>
              </a:ext>
            </a:extLst>
          </p:cNvPr>
          <p:cNvGrpSpPr/>
          <p:nvPr/>
        </p:nvGrpSpPr>
        <p:grpSpPr>
          <a:xfrm>
            <a:off x="5760818" y="2656954"/>
            <a:ext cx="1846245" cy="479659"/>
            <a:chOff x="9693505" y="315548"/>
            <a:chExt cx="1846245" cy="479659"/>
          </a:xfrm>
        </p:grpSpPr>
        <p:sp>
          <p:nvSpPr>
            <p:cNvPr id="79" name="Freeform: Shape 78">
              <a:extLst>
                <a:ext uri="{FF2B5EF4-FFF2-40B4-BE49-F238E27FC236}">
                  <a16:creationId xmlns:a16="http://schemas.microsoft.com/office/drawing/2014/main" id="{82BCB53A-D37E-4FCC-A11B-2ADD5D471135}"/>
                </a:ext>
              </a:extLst>
            </p:cNvPr>
            <p:cNvSpPr/>
            <p:nvPr/>
          </p:nvSpPr>
          <p:spPr>
            <a:xfrm>
              <a:off x="9739880" y="337320"/>
              <a:ext cx="1589315" cy="402772"/>
            </a:xfrm>
            <a:custGeom>
              <a:avLst/>
              <a:gdLst>
                <a:gd name="connsiteX0" fmla="*/ 0 w 1589315"/>
                <a:gd name="connsiteY0" fmla="*/ 250372 h 402772"/>
                <a:gd name="connsiteX1" fmla="*/ 206829 w 1589315"/>
                <a:gd name="connsiteY1" fmla="*/ 402772 h 402772"/>
                <a:gd name="connsiteX2" fmla="*/ 489857 w 1589315"/>
                <a:gd name="connsiteY2" fmla="*/ 130629 h 402772"/>
                <a:gd name="connsiteX3" fmla="*/ 838200 w 1589315"/>
                <a:gd name="connsiteY3" fmla="*/ 283029 h 402772"/>
                <a:gd name="connsiteX4" fmla="*/ 1338943 w 1589315"/>
                <a:gd name="connsiteY4" fmla="*/ 0 h 402772"/>
                <a:gd name="connsiteX5" fmla="*/ 1589315 w 1589315"/>
                <a:gd name="connsiteY5" fmla="*/ 119743 h 402772"/>
                <a:gd name="connsiteX6" fmla="*/ 1589315 w 1589315"/>
                <a:gd name="connsiteY6" fmla="*/ 119743 h 402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9315" h="402772">
                  <a:moveTo>
                    <a:pt x="0" y="250372"/>
                  </a:moveTo>
                  <a:lnTo>
                    <a:pt x="206829" y="402772"/>
                  </a:lnTo>
                  <a:lnTo>
                    <a:pt x="489857" y="130629"/>
                  </a:lnTo>
                  <a:lnTo>
                    <a:pt x="838200" y="283029"/>
                  </a:lnTo>
                  <a:lnTo>
                    <a:pt x="1338943" y="0"/>
                  </a:lnTo>
                  <a:lnTo>
                    <a:pt x="1589315" y="119743"/>
                  </a:lnTo>
                  <a:lnTo>
                    <a:pt x="1589315" y="119743"/>
                  </a:lnTo>
                </a:path>
              </a:pathLst>
            </a:custGeom>
            <a:noFill/>
            <a:ln w="381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82" name="Straight Connector 81">
              <a:extLst>
                <a:ext uri="{FF2B5EF4-FFF2-40B4-BE49-F238E27FC236}">
                  <a16:creationId xmlns:a16="http://schemas.microsoft.com/office/drawing/2014/main" id="{77CA1C0F-7D59-4255-9CBF-4D144FEC2DD2}"/>
                </a:ext>
              </a:extLst>
            </p:cNvPr>
            <p:cNvCxnSpPr>
              <a:cxnSpLocks/>
            </p:cNvCxnSpPr>
            <p:nvPr/>
          </p:nvCxnSpPr>
          <p:spPr>
            <a:xfrm>
              <a:off x="9693505" y="315548"/>
              <a:ext cx="0" cy="479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84" name="Straight Connector 83">
              <a:extLst>
                <a:ext uri="{FF2B5EF4-FFF2-40B4-BE49-F238E27FC236}">
                  <a16:creationId xmlns:a16="http://schemas.microsoft.com/office/drawing/2014/main" id="{CC06EC49-5D7E-4254-A916-20DECFF4BAF9}"/>
                </a:ext>
              </a:extLst>
            </p:cNvPr>
            <p:cNvCxnSpPr>
              <a:cxnSpLocks/>
            </p:cNvCxnSpPr>
            <p:nvPr/>
          </p:nvCxnSpPr>
          <p:spPr>
            <a:xfrm>
              <a:off x="9693505" y="781045"/>
              <a:ext cx="1846245" cy="0"/>
            </a:xfrm>
            <a:prstGeom prst="line">
              <a:avLst/>
            </a:prstGeom>
          </p:spPr>
          <p:style>
            <a:lnRef idx="2">
              <a:schemeClr val="accent1"/>
            </a:lnRef>
            <a:fillRef idx="0">
              <a:schemeClr val="accent1"/>
            </a:fillRef>
            <a:effectRef idx="1">
              <a:schemeClr val="accent1"/>
            </a:effectRef>
            <a:fontRef idx="minor">
              <a:schemeClr val="tx1"/>
            </a:fontRef>
          </p:style>
        </p:cxnSp>
      </p:grpSp>
      <p:graphicFrame>
        <p:nvGraphicFramePr>
          <p:cNvPr id="94" name="Table 92">
            <a:extLst>
              <a:ext uri="{FF2B5EF4-FFF2-40B4-BE49-F238E27FC236}">
                <a16:creationId xmlns:a16="http://schemas.microsoft.com/office/drawing/2014/main" id="{ADFD8904-A6CE-4434-BDB5-0CA583A13B3F}"/>
              </a:ext>
            </a:extLst>
          </p:cNvPr>
          <p:cNvGraphicFramePr>
            <a:graphicFrameLocks noGrp="1"/>
          </p:cNvGraphicFramePr>
          <p:nvPr>
            <p:extLst>
              <p:ext uri="{D42A27DB-BD31-4B8C-83A1-F6EECF244321}">
                <p14:modId xmlns:p14="http://schemas.microsoft.com/office/powerpoint/2010/main" val="1940673933"/>
              </p:ext>
            </p:extLst>
          </p:nvPr>
        </p:nvGraphicFramePr>
        <p:xfrm>
          <a:off x="5829601" y="5942866"/>
          <a:ext cx="1718346" cy="385712"/>
        </p:xfrm>
        <a:graphic>
          <a:graphicData uri="http://schemas.openxmlformats.org/drawingml/2006/table">
            <a:tbl>
              <a:tblPr firstRow="1" bandRow="1">
                <a:tableStyleId>{5C22544A-7EE6-4342-B048-85BDC9FD1C3A}</a:tableStyleId>
              </a:tblPr>
              <a:tblGrid>
                <a:gridCol w="572782">
                  <a:extLst>
                    <a:ext uri="{9D8B030D-6E8A-4147-A177-3AD203B41FA5}">
                      <a16:colId xmlns:a16="http://schemas.microsoft.com/office/drawing/2014/main" val="548005395"/>
                    </a:ext>
                  </a:extLst>
                </a:gridCol>
                <a:gridCol w="572782">
                  <a:extLst>
                    <a:ext uri="{9D8B030D-6E8A-4147-A177-3AD203B41FA5}">
                      <a16:colId xmlns:a16="http://schemas.microsoft.com/office/drawing/2014/main" val="3300086890"/>
                    </a:ext>
                  </a:extLst>
                </a:gridCol>
                <a:gridCol w="572782">
                  <a:extLst>
                    <a:ext uri="{9D8B030D-6E8A-4147-A177-3AD203B41FA5}">
                      <a16:colId xmlns:a16="http://schemas.microsoft.com/office/drawing/2014/main" val="3670758244"/>
                    </a:ext>
                  </a:extLst>
                </a:gridCol>
              </a:tblGrid>
              <a:tr h="192856">
                <a:tc>
                  <a:txBody>
                    <a:bodyPr/>
                    <a:lstStyle/>
                    <a:p>
                      <a:endParaRPr lang="en-US" sz="600"/>
                    </a:p>
                  </a:txBody>
                  <a:tcPr/>
                </a:tc>
                <a:tc>
                  <a:txBody>
                    <a:bodyPr/>
                    <a:lstStyle/>
                    <a:p>
                      <a:endParaRPr lang="en-US" sz="600"/>
                    </a:p>
                  </a:txBody>
                  <a:tcPr/>
                </a:tc>
                <a:tc>
                  <a:txBody>
                    <a:bodyPr/>
                    <a:lstStyle/>
                    <a:p>
                      <a:endParaRPr lang="en-US" sz="600" dirty="0"/>
                    </a:p>
                  </a:txBody>
                  <a:tcPr/>
                </a:tc>
                <a:extLst>
                  <a:ext uri="{0D108BD9-81ED-4DB2-BD59-A6C34878D82A}">
                    <a16:rowId xmlns:a16="http://schemas.microsoft.com/office/drawing/2014/main" val="1695026399"/>
                  </a:ext>
                </a:extLst>
              </a:tr>
              <a:tr h="192856">
                <a:tc>
                  <a:txBody>
                    <a:bodyPr/>
                    <a:lstStyle/>
                    <a:p>
                      <a:endParaRPr lang="en-US" sz="600" dirty="0"/>
                    </a:p>
                  </a:txBody>
                  <a:tcPr/>
                </a:tc>
                <a:tc>
                  <a:txBody>
                    <a:bodyPr/>
                    <a:lstStyle/>
                    <a:p>
                      <a:endParaRPr lang="en-US" sz="600" dirty="0"/>
                    </a:p>
                  </a:txBody>
                  <a:tcPr/>
                </a:tc>
                <a:tc>
                  <a:txBody>
                    <a:bodyPr/>
                    <a:lstStyle/>
                    <a:p>
                      <a:endParaRPr lang="en-US" sz="600" dirty="0"/>
                    </a:p>
                  </a:txBody>
                  <a:tcPr/>
                </a:tc>
                <a:extLst>
                  <a:ext uri="{0D108BD9-81ED-4DB2-BD59-A6C34878D82A}">
                    <a16:rowId xmlns:a16="http://schemas.microsoft.com/office/drawing/2014/main" val="4085926175"/>
                  </a:ext>
                </a:extLst>
              </a:tr>
            </a:tbl>
          </a:graphicData>
        </a:graphic>
      </p:graphicFrame>
      <p:graphicFrame>
        <p:nvGraphicFramePr>
          <p:cNvPr id="95" name="Table 92">
            <a:extLst>
              <a:ext uri="{FF2B5EF4-FFF2-40B4-BE49-F238E27FC236}">
                <a16:creationId xmlns:a16="http://schemas.microsoft.com/office/drawing/2014/main" id="{D09E7CEB-FB63-4469-AEE0-E256021F7384}"/>
              </a:ext>
            </a:extLst>
          </p:cNvPr>
          <p:cNvGraphicFramePr>
            <a:graphicFrameLocks noGrp="1"/>
          </p:cNvGraphicFramePr>
          <p:nvPr>
            <p:extLst>
              <p:ext uri="{D42A27DB-BD31-4B8C-83A1-F6EECF244321}">
                <p14:modId xmlns:p14="http://schemas.microsoft.com/office/powerpoint/2010/main" val="559265466"/>
              </p:ext>
            </p:extLst>
          </p:nvPr>
        </p:nvGraphicFramePr>
        <p:xfrm>
          <a:off x="5742677" y="4004796"/>
          <a:ext cx="1718346" cy="385712"/>
        </p:xfrm>
        <a:graphic>
          <a:graphicData uri="http://schemas.openxmlformats.org/drawingml/2006/table">
            <a:tbl>
              <a:tblPr firstRow="1" bandRow="1">
                <a:tableStyleId>{5C22544A-7EE6-4342-B048-85BDC9FD1C3A}</a:tableStyleId>
              </a:tblPr>
              <a:tblGrid>
                <a:gridCol w="572782">
                  <a:extLst>
                    <a:ext uri="{9D8B030D-6E8A-4147-A177-3AD203B41FA5}">
                      <a16:colId xmlns:a16="http://schemas.microsoft.com/office/drawing/2014/main" val="548005395"/>
                    </a:ext>
                  </a:extLst>
                </a:gridCol>
                <a:gridCol w="572782">
                  <a:extLst>
                    <a:ext uri="{9D8B030D-6E8A-4147-A177-3AD203B41FA5}">
                      <a16:colId xmlns:a16="http://schemas.microsoft.com/office/drawing/2014/main" val="3300086890"/>
                    </a:ext>
                  </a:extLst>
                </a:gridCol>
                <a:gridCol w="572782">
                  <a:extLst>
                    <a:ext uri="{9D8B030D-6E8A-4147-A177-3AD203B41FA5}">
                      <a16:colId xmlns:a16="http://schemas.microsoft.com/office/drawing/2014/main" val="3670758244"/>
                    </a:ext>
                  </a:extLst>
                </a:gridCol>
              </a:tblGrid>
              <a:tr h="192856">
                <a:tc>
                  <a:txBody>
                    <a:bodyPr/>
                    <a:lstStyle/>
                    <a:p>
                      <a:endParaRPr lang="en-US" sz="600"/>
                    </a:p>
                  </a:txBody>
                  <a:tcPr/>
                </a:tc>
                <a:tc>
                  <a:txBody>
                    <a:bodyPr/>
                    <a:lstStyle/>
                    <a:p>
                      <a:endParaRPr lang="en-US" sz="600"/>
                    </a:p>
                  </a:txBody>
                  <a:tcPr/>
                </a:tc>
                <a:tc>
                  <a:txBody>
                    <a:bodyPr/>
                    <a:lstStyle/>
                    <a:p>
                      <a:endParaRPr lang="en-US" sz="600"/>
                    </a:p>
                  </a:txBody>
                  <a:tcPr/>
                </a:tc>
                <a:extLst>
                  <a:ext uri="{0D108BD9-81ED-4DB2-BD59-A6C34878D82A}">
                    <a16:rowId xmlns:a16="http://schemas.microsoft.com/office/drawing/2014/main" val="1695026399"/>
                  </a:ext>
                </a:extLst>
              </a:tr>
              <a:tr h="192856">
                <a:tc>
                  <a:txBody>
                    <a:bodyPr/>
                    <a:lstStyle/>
                    <a:p>
                      <a:endParaRPr lang="en-US" sz="600" dirty="0"/>
                    </a:p>
                  </a:txBody>
                  <a:tcPr/>
                </a:tc>
                <a:tc>
                  <a:txBody>
                    <a:bodyPr/>
                    <a:lstStyle/>
                    <a:p>
                      <a:endParaRPr lang="en-US" sz="600" dirty="0"/>
                    </a:p>
                  </a:txBody>
                  <a:tcPr/>
                </a:tc>
                <a:tc>
                  <a:txBody>
                    <a:bodyPr/>
                    <a:lstStyle/>
                    <a:p>
                      <a:endParaRPr lang="en-US" sz="600" dirty="0"/>
                    </a:p>
                  </a:txBody>
                  <a:tcPr/>
                </a:tc>
                <a:extLst>
                  <a:ext uri="{0D108BD9-81ED-4DB2-BD59-A6C34878D82A}">
                    <a16:rowId xmlns:a16="http://schemas.microsoft.com/office/drawing/2014/main" val="4085926175"/>
                  </a:ext>
                </a:extLst>
              </a:tr>
            </a:tbl>
          </a:graphicData>
        </a:graphic>
      </p:graphicFrame>
      <p:grpSp>
        <p:nvGrpSpPr>
          <p:cNvPr id="106" name="Group 105">
            <a:extLst>
              <a:ext uri="{FF2B5EF4-FFF2-40B4-BE49-F238E27FC236}">
                <a16:creationId xmlns:a16="http://schemas.microsoft.com/office/drawing/2014/main" id="{2D0682F9-6366-4002-A790-519481E77924}"/>
              </a:ext>
            </a:extLst>
          </p:cNvPr>
          <p:cNvGrpSpPr/>
          <p:nvPr/>
        </p:nvGrpSpPr>
        <p:grpSpPr>
          <a:xfrm>
            <a:off x="12018165" y="1372891"/>
            <a:ext cx="2203081" cy="3438925"/>
            <a:chOff x="5947391" y="485077"/>
            <a:chExt cx="2203081" cy="3438925"/>
          </a:xfrm>
        </p:grpSpPr>
        <p:sp>
          <p:nvSpPr>
            <p:cNvPr id="26" name="Callout: Bent Line 25">
              <a:extLst>
                <a:ext uri="{FF2B5EF4-FFF2-40B4-BE49-F238E27FC236}">
                  <a16:creationId xmlns:a16="http://schemas.microsoft.com/office/drawing/2014/main" id="{49DDFCE5-3D4A-4902-B9E3-38E4080B7E8D}"/>
                </a:ext>
              </a:extLst>
            </p:cNvPr>
            <p:cNvSpPr/>
            <p:nvPr/>
          </p:nvSpPr>
          <p:spPr>
            <a:xfrm flipH="1">
              <a:off x="6941014" y="485077"/>
              <a:ext cx="1209458" cy="312450"/>
            </a:xfrm>
            <a:prstGeom prst="borderCallout2">
              <a:avLst>
                <a:gd name="adj1" fmla="val 74027"/>
                <a:gd name="adj2" fmla="val 100523"/>
                <a:gd name="adj3" fmla="val 74027"/>
                <a:gd name="adj4" fmla="val 117801"/>
                <a:gd name="adj5" fmla="val 632391"/>
                <a:gd name="adj6" fmla="val 132979"/>
              </a:avLst>
            </a:prstGeom>
            <a:solidFill>
              <a:srgbClr val="FFC000">
                <a:alpha val="54902"/>
              </a:srgbClr>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solidFill>
                </a:rPr>
                <a:t>Consistency!</a:t>
              </a:r>
            </a:p>
          </p:txBody>
        </p:sp>
        <p:cxnSp>
          <p:nvCxnSpPr>
            <p:cNvPr id="29" name="Straight Connector 28">
              <a:extLst>
                <a:ext uri="{FF2B5EF4-FFF2-40B4-BE49-F238E27FC236}">
                  <a16:creationId xmlns:a16="http://schemas.microsoft.com/office/drawing/2014/main" id="{2F8543FA-6DE5-4B67-83B8-398DE5E354BD}"/>
                </a:ext>
              </a:extLst>
            </p:cNvPr>
            <p:cNvCxnSpPr>
              <a:cxnSpLocks/>
              <a:stCxn id="99" idx="0"/>
            </p:cNvCxnSpPr>
            <p:nvPr/>
          </p:nvCxnSpPr>
          <p:spPr>
            <a:xfrm flipH="1" flipV="1">
              <a:off x="6739067" y="707656"/>
              <a:ext cx="224034" cy="2998036"/>
            </a:xfrm>
            <a:prstGeom prst="line">
              <a:avLst/>
            </a:prstGeom>
            <a:ln w="38100"/>
            <a:effectLst/>
          </p:spPr>
          <p:style>
            <a:lnRef idx="2">
              <a:schemeClr val="dk1"/>
            </a:lnRef>
            <a:fillRef idx="0">
              <a:schemeClr val="dk1"/>
            </a:fillRef>
            <a:effectRef idx="1">
              <a:schemeClr val="dk1"/>
            </a:effectRef>
            <a:fontRef idx="minor">
              <a:schemeClr val="tx1"/>
            </a:fontRef>
          </p:style>
        </p:cxnSp>
        <p:sp>
          <p:nvSpPr>
            <p:cNvPr id="98" name="Rectangle 97">
              <a:extLst>
                <a:ext uri="{FF2B5EF4-FFF2-40B4-BE49-F238E27FC236}">
                  <a16:creationId xmlns:a16="http://schemas.microsoft.com/office/drawing/2014/main" id="{E32C6191-0FB5-467E-A6A7-F27ABA726FED}"/>
                </a:ext>
              </a:extLst>
            </p:cNvPr>
            <p:cNvSpPr/>
            <p:nvPr/>
          </p:nvSpPr>
          <p:spPr>
            <a:xfrm>
              <a:off x="5947391" y="2376549"/>
              <a:ext cx="632631" cy="218310"/>
            </a:xfrm>
            <a:prstGeom prst="rect">
              <a:avLst/>
            </a:prstGeom>
            <a:solidFill>
              <a:srgbClr val="FFC000">
                <a:alpha val="54902"/>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99" name="Rectangle 98">
              <a:extLst>
                <a:ext uri="{FF2B5EF4-FFF2-40B4-BE49-F238E27FC236}">
                  <a16:creationId xmlns:a16="http://schemas.microsoft.com/office/drawing/2014/main" id="{E873EA3F-3DD5-48A7-B066-C1AE295E4E2D}"/>
                </a:ext>
              </a:extLst>
            </p:cNvPr>
            <p:cNvSpPr/>
            <p:nvPr/>
          </p:nvSpPr>
          <p:spPr>
            <a:xfrm>
              <a:off x="6646785" y="3705692"/>
              <a:ext cx="632631" cy="218310"/>
            </a:xfrm>
            <a:prstGeom prst="rect">
              <a:avLst/>
            </a:prstGeom>
            <a:solidFill>
              <a:srgbClr val="FFC000">
                <a:alpha val="54902"/>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sp>
        <p:nvSpPr>
          <p:cNvPr id="118" name="Callout: Bent Line 117">
            <a:extLst>
              <a:ext uri="{FF2B5EF4-FFF2-40B4-BE49-F238E27FC236}">
                <a16:creationId xmlns:a16="http://schemas.microsoft.com/office/drawing/2014/main" id="{336223A1-EF89-42F7-941A-19D8F6F1AF80}"/>
              </a:ext>
            </a:extLst>
          </p:cNvPr>
          <p:cNvSpPr/>
          <p:nvPr/>
        </p:nvSpPr>
        <p:spPr>
          <a:xfrm flipH="1">
            <a:off x="10340168" y="2287690"/>
            <a:ext cx="1422931" cy="753416"/>
          </a:xfrm>
          <a:prstGeom prst="borderCallout2">
            <a:avLst>
              <a:gd name="adj1" fmla="val 108330"/>
              <a:gd name="adj2" fmla="val 112041"/>
              <a:gd name="adj3" fmla="val 15860"/>
              <a:gd name="adj4" fmla="val 111760"/>
              <a:gd name="adj5" fmla="val 133965"/>
              <a:gd name="adj6" fmla="val 119611"/>
            </a:avLst>
          </a:prstGeom>
          <a:solidFill>
            <a:schemeClr val="bg2"/>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solidFill>
              </a:rPr>
              <a:t>Copy-Edit Ready Figures and Tables Included</a:t>
            </a:r>
          </a:p>
        </p:txBody>
      </p:sp>
      <p:grpSp>
        <p:nvGrpSpPr>
          <p:cNvPr id="122" name="Group 121">
            <a:extLst>
              <a:ext uri="{FF2B5EF4-FFF2-40B4-BE49-F238E27FC236}">
                <a16:creationId xmlns:a16="http://schemas.microsoft.com/office/drawing/2014/main" id="{A9EEDAFC-92B3-42F6-A821-010AE493D8BC}"/>
              </a:ext>
            </a:extLst>
          </p:cNvPr>
          <p:cNvGrpSpPr/>
          <p:nvPr/>
        </p:nvGrpSpPr>
        <p:grpSpPr>
          <a:xfrm>
            <a:off x="9697088" y="3712013"/>
            <a:ext cx="4855447" cy="3781538"/>
            <a:chOff x="3907554" y="2853436"/>
            <a:chExt cx="4855447" cy="3781538"/>
          </a:xfrm>
        </p:grpSpPr>
        <p:sp>
          <p:nvSpPr>
            <p:cNvPr id="61" name="Callout: Bent Line 60">
              <a:extLst>
                <a:ext uri="{FF2B5EF4-FFF2-40B4-BE49-F238E27FC236}">
                  <a16:creationId xmlns:a16="http://schemas.microsoft.com/office/drawing/2014/main" id="{632AC104-84FC-47AB-8D1F-C6E52A2E6D4C}"/>
                </a:ext>
              </a:extLst>
            </p:cNvPr>
            <p:cNvSpPr/>
            <p:nvPr/>
          </p:nvSpPr>
          <p:spPr>
            <a:xfrm flipH="1">
              <a:off x="3907554" y="3883959"/>
              <a:ext cx="1575726" cy="543893"/>
            </a:xfrm>
            <a:prstGeom prst="borderCallout2">
              <a:avLst>
                <a:gd name="adj1" fmla="val 18750"/>
                <a:gd name="adj2" fmla="val -1182"/>
                <a:gd name="adj3" fmla="val 18750"/>
                <a:gd name="adj4" fmla="val -7583"/>
                <a:gd name="adj5" fmla="val 72637"/>
                <a:gd name="adj6" fmla="val -17819"/>
              </a:avLst>
            </a:prstGeom>
            <a:solidFill>
              <a:schemeClr val="accent6">
                <a:lumMod val="20000"/>
                <a:lumOff val="80000"/>
              </a:schemeClr>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solidFill>
                </a:rPr>
                <a:t>Now Print Tables or Figures in Text</a:t>
              </a:r>
            </a:p>
          </p:txBody>
        </p:sp>
        <p:cxnSp>
          <p:nvCxnSpPr>
            <p:cNvPr id="27" name="Straight Connector 26">
              <a:extLst>
                <a:ext uri="{FF2B5EF4-FFF2-40B4-BE49-F238E27FC236}">
                  <a16:creationId xmlns:a16="http://schemas.microsoft.com/office/drawing/2014/main" id="{82EA22AE-D458-456C-BF43-A7E2352A2085}"/>
                </a:ext>
              </a:extLst>
            </p:cNvPr>
            <p:cNvCxnSpPr>
              <a:cxnSpLocks/>
              <a:stCxn id="94" idx="1"/>
            </p:cNvCxnSpPr>
            <p:nvPr/>
          </p:nvCxnSpPr>
          <p:spPr>
            <a:xfrm flipH="1" flipV="1">
              <a:off x="5590323" y="3765074"/>
              <a:ext cx="239278" cy="2370648"/>
            </a:xfrm>
            <a:prstGeom prst="line">
              <a:avLst/>
            </a:prstGeom>
            <a:ln w="38100"/>
            <a:effectLst/>
          </p:spPr>
          <p:style>
            <a:lnRef idx="2">
              <a:schemeClr val="dk1"/>
            </a:lnRef>
            <a:fillRef idx="0">
              <a:schemeClr val="dk1"/>
            </a:fillRef>
            <a:effectRef idx="1">
              <a:schemeClr val="dk1"/>
            </a:effectRef>
            <a:fontRef idx="minor">
              <a:schemeClr val="tx1"/>
            </a:fontRef>
          </p:style>
        </p:cxnSp>
        <p:sp>
          <p:nvSpPr>
            <p:cNvPr id="103" name="Rectangle 102">
              <a:extLst>
                <a:ext uri="{FF2B5EF4-FFF2-40B4-BE49-F238E27FC236}">
                  <a16:creationId xmlns:a16="http://schemas.microsoft.com/office/drawing/2014/main" id="{9796E817-AE92-4915-9F97-4C7F321B3D77}"/>
                </a:ext>
              </a:extLst>
            </p:cNvPr>
            <p:cNvSpPr/>
            <p:nvPr/>
          </p:nvSpPr>
          <p:spPr>
            <a:xfrm>
              <a:off x="5670191" y="5933779"/>
              <a:ext cx="3092810" cy="701195"/>
            </a:xfrm>
            <a:prstGeom prst="rect">
              <a:avLst/>
            </a:prstGeom>
            <a:solidFill>
              <a:schemeClr val="accent6">
                <a:lumMod val="60000"/>
                <a:lumOff val="4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04" name="Rectangle 103">
              <a:extLst>
                <a:ext uri="{FF2B5EF4-FFF2-40B4-BE49-F238E27FC236}">
                  <a16:creationId xmlns:a16="http://schemas.microsoft.com/office/drawing/2014/main" id="{17E97F91-F405-49B1-A91B-E80178851EB8}"/>
                </a:ext>
              </a:extLst>
            </p:cNvPr>
            <p:cNvSpPr/>
            <p:nvPr/>
          </p:nvSpPr>
          <p:spPr>
            <a:xfrm>
              <a:off x="5670191" y="3963463"/>
              <a:ext cx="3092810" cy="701195"/>
            </a:xfrm>
            <a:prstGeom prst="rect">
              <a:avLst/>
            </a:prstGeom>
            <a:solidFill>
              <a:schemeClr val="accent6">
                <a:lumMod val="60000"/>
                <a:lumOff val="4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19" name="Rectangle 118">
              <a:extLst>
                <a:ext uri="{FF2B5EF4-FFF2-40B4-BE49-F238E27FC236}">
                  <a16:creationId xmlns:a16="http://schemas.microsoft.com/office/drawing/2014/main" id="{6A06121D-1C8C-45CA-A9AC-DF2FAA49AA67}"/>
                </a:ext>
              </a:extLst>
            </p:cNvPr>
            <p:cNvSpPr/>
            <p:nvPr/>
          </p:nvSpPr>
          <p:spPr>
            <a:xfrm>
              <a:off x="5660560" y="2853436"/>
              <a:ext cx="3092810" cy="568664"/>
            </a:xfrm>
            <a:prstGeom prst="rect">
              <a:avLst/>
            </a:prstGeom>
            <a:solidFill>
              <a:schemeClr val="accent6">
                <a:lumMod val="60000"/>
                <a:lumOff val="4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cxnSp>
          <p:nvCxnSpPr>
            <p:cNvPr id="120" name="Straight Connector 119">
              <a:extLst>
                <a:ext uri="{FF2B5EF4-FFF2-40B4-BE49-F238E27FC236}">
                  <a16:creationId xmlns:a16="http://schemas.microsoft.com/office/drawing/2014/main" id="{1A9548F5-FB10-4EE2-9762-2B7112598681}"/>
                </a:ext>
              </a:extLst>
            </p:cNvPr>
            <p:cNvCxnSpPr>
              <a:cxnSpLocks/>
              <a:stCxn id="119" idx="1"/>
            </p:cNvCxnSpPr>
            <p:nvPr/>
          </p:nvCxnSpPr>
          <p:spPr>
            <a:xfrm flipH="1">
              <a:off x="5581007" y="3137768"/>
              <a:ext cx="79553" cy="841041"/>
            </a:xfrm>
            <a:prstGeom prst="line">
              <a:avLst/>
            </a:prstGeom>
            <a:ln w="38100"/>
            <a:effectLst/>
          </p:spPr>
          <p:style>
            <a:lnRef idx="2">
              <a:schemeClr val="dk1"/>
            </a:lnRef>
            <a:fillRef idx="0">
              <a:schemeClr val="dk1"/>
            </a:fillRef>
            <a:effectRef idx="1">
              <a:schemeClr val="dk1"/>
            </a:effectRef>
            <a:fontRef idx="minor">
              <a:schemeClr val="tx1"/>
            </a:fontRef>
          </p:style>
        </p:cxnSp>
      </p:grpSp>
      <p:pic>
        <p:nvPicPr>
          <p:cNvPr id="80" name="Picture 79">
            <a:extLst>
              <a:ext uri="{FF2B5EF4-FFF2-40B4-BE49-F238E27FC236}">
                <a16:creationId xmlns:a16="http://schemas.microsoft.com/office/drawing/2014/main" id="{0FE34CC5-F172-476B-B0B4-A85C78552C12}"/>
              </a:ext>
            </a:extLst>
          </p:cNvPr>
          <p:cNvPicPr>
            <a:picLocks noChangeAspect="1"/>
          </p:cNvPicPr>
          <p:nvPr/>
        </p:nvPicPr>
        <p:blipFill rotWithShape="1">
          <a:blip r:embed="rId5"/>
          <a:srcRect l="68110" b="52872"/>
          <a:stretch/>
        </p:blipFill>
        <p:spPr>
          <a:xfrm>
            <a:off x="0" y="93248"/>
            <a:ext cx="1718298" cy="1039966"/>
          </a:xfrm>
          <a:prstGeom prst="rect">
            <a:avLst/>
          </a:prstGeom>
        </p:spPr>
      </p:pic>
      <p:sp>
        <p:nvSpPr>
          <p:cNvPr id="81" name="Callout: Bent Line 80">
            <a:extLst>
              <a:ext uri="{FF2B5EF4-FFF2-40B4-BE49-F238E27FC236}">
                <a16:creationId xmlns:a16="http://schemas.microsoft.com/office/drawing/2014/main" id="{FD4E934D-D866-4951-882A-4BDBF1623AD9}"/>
              </a:ext>
            </a:extLst>
          </p:cNvPr>
          <p:cNvSpPr/>
          <p:nvPr/>
        </p:nvSpPr>
        <p:spPr>
          <a:xfrm flipH="1">
            <a:off x="2250928" y="994107"/>
            <a:ext cx="1422931" cy="753416"/>
          </a:xfrm>
          <a:prstGeom prst="borderCallout2">
            <a:avLst>
              <a:gd name="adj1" fmla="val 18750"/>
              <a:gd name="adj2" fmla="val -1182"/>
              <a:gd name="adj3" fmla="val 18750"/>
              <a:gd name="adj4" fmla="val -7583"/>
              <a:gd name="adj5" fmla="val 18376"/>
              <a:gd name="adj6" fmla="val 1032"/>
            </a:avLst>
          </a:prstGeom>
          <a:solidFill>
            <a:schemeClr val="bg2"/>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solidFill>
              </a:rPr>
              <a:t>Complete </a:t>
            </a:r>
          </a:p>
          <a:p>
            <a:pPr algn="ctr"/>
            <a:r>
              <a:rPr lang="en-US" sz="1400" dirty="0">
                <a:solidFill>
                  <a:schemeClr val="tx1"/>
                </a:solidFill>
              </a:rPr>
              <a:t>Sections</a:t>
            </a:r>
          </a:p>
        </p:txBody>
      </p:sp>
      <p:sp>
        <p:nvSpPr>
          <p:cNvPr id="91" name="Rectangle 90">
            <a:extLst>
              <a:ext uri="{FF2B5EF4-FFF2-40B4-BE49-F238E27FC236}">
                <a16:creationId xmlns:a16="http://schemas.microsoft.com/office/drawing/2014/main" id="{9FC9FEF0-A59F-4F1D-9900-0124421051E0}"/>
              </a:ext>
            </a:extLst>
          </p:cNvPr>
          <p:cNvSpPr/>
          <p:nvPr/>
        </p:nvSpPr>
        <p:spPr>
          <a:xfrm>
            <a:off x="1397231" y="4004889"/>
            <a:ext cx="442940" cy="173121"/>
          </a:xfrm>
          <a:prstGeom prst="rect">
            <a:avLst/>
          </a:prstGeom>
          <a:solidFill>
            <a:schemeClr val="accent1">
              <a:lumMod val="40000"/>
              <a:lumOff val="6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grpSp>
        <p:nvGrpSpPr>
          <p:cNvPr id="4" name="Group 3">
            <a:extLst>
              <a:ext uri="{FF2B5EF4-FFF2-40B4-BE49-F238E27FC236}">
                <a16:creationId xmlns:a16="http://schemas.microsoft.com/office/drawing/2014/main" id="{49439CCE-2AEC-48D5-BD5E-662E97AFB3EC}"/>
              </a:ext>
            </a:extLst>
          </p:cNvPr>
          <p:cNvGrpSpPr/>
          <p:nvPr/>
        </p:nvGrpSpPr>
        <p:grpSpPr>
          <a:xfrm>
            <a:off x="263883" y="1904471"/>
            <a:ext cx="4516344" cy="4596851"/>
            <a:chOff x="263883" y="1904471"/>
            <a:chExt cx="4516344" cy="4596851"/>
          </a:xfrm>
        </p:grpSpPr>
        <p:sp>
          <p:nvSpPr>
            <p:cNvPr id="28" name="Callout: Bent Line 27">
              <a:extLst>
                <a:ext uri="{FF2B5EF4-FFF2-40B4-BE49-F238E27FC236}">
                  <a16:creationId xmlns:a16="http://schemas.microsoft.com/office/drawing/2014/main" id="{E9A18325-3028-409A-B47C-51EADAF67BCD}"/>
                </a:ext>
              </a:extLst>
            </p:cNvPr>
            <p:cNvSpPr/>
            <p:nvPr/>
          </p:nvSpPr>
          <p:spPr>
            <a:xfrm flipH="1">
              <a:off x="858662" y="3389459"/>
              <a:ext cx="1736291" cy="979302"/>
            </a:xfrm>
            <a:prstGeom prst="borderCallout2">
              <a:avLst>
                <a:gd name="adj1" fmla="val -5907"/>
                <a:gd name="adj2" fmla="val -71698"/>
                <a:gd name="adj3" fmla="val 56341"/>
                <a:gd name="adj4" fmla="val 229"/>
                <a:gd name="adj5" fmla="val 113782"/>
                <a:gd name="adj6" fmla="val -27180"/>
              </a:avLst>
            </a:prstGeom>
            <a:solidFill>
              <a:schemeClr val="accent1">
                <a:lumMod val="40000"/>
                <a:lumOff val="60000"/>
              </a:schemeClr>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solidFill>
                </a:rPr>
                <a:t>All regional and state table sections are run through the same R Markdown files</a:t>
              </a:r>
            </a:p>
          </p:txBody>
        </p:sp>
        <p:sp>
          <p:nvSpPr>
            <p:cNvPr id="101" name="Rectangle 100">
              <a:extLst>
                <a:ext uri="{FF2B5EF4-FFF2-40B4-BE49-F238E27FC236}">
                  <a16:creationId xmlns:a16="http://schemas.microsoft.com/office/drawing/2014/main" id="{FD455679-8D86-40DE-86E4-73A1767E4C90}"/>
                </a:ext>
              </a:extLst>
            </p:cNvPr>
            <p:cNvSpPr/>
            <p:nvPr/>
          </p:nvSpPr>
          <p:spPr>
            <a:xfrm>
              <a:off x="263883" y="4506073"/>
              <a:ext cx="4516344" cy="1995249"/>
            </a:xfrm>
            <a:prstGeom prst="rect">
              <a:avLst/>
            </a:prstGeom>
            <a:solidFill>
              <a:schemeClr val="accent1">
                <a:lumMod val="40000"/>
                <a:lumOff val="6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87" name="Rectangle 86">
              <a:extLst>
                <a:ext uri="{FF2B5EF4-FFF2-40B4-BE49-F238E27FC236}">
                  <a16:creationId xmlns:a16="http://schemas.microsoft.com/office/drawing/2014/main" id="{F65AFC14-F6E8-4021-A7DD-5CF3F17D541D}"/>
                </a:ext>
              </a:extLst>
            </p:cNvPr>
            <p:cNvSpPr/>
            <p:nvPr/>
          </p:nvSpPr>
          <p:spPr>
            <a:xfrm>
              <a:off x="3136692" y="3374746"/>
              <a:ext cx="442940" cy="173121"/>
            </a:xfrm>
            <a:prstGeom prst="rect">
              <a:avLst/>
            </a:prstGeom>
            <a:solidFill>
              <a:schemeClr val="accent1">
                <a:lumMod val="40000"/>
                <a:lumOff val="6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88" name="Rectangle 87">
              <a:extLst>
                <a:ext uri="{FF2B5EF4-FFF2-40B4-BE49-F238E27FC236}">
                  <a16:creationId xmlns:a16="http://schemas.microsoft.com/office/drawing/2014/main" id="{E65C541B-00A3-4B32-A15D-5D129C61CEC8}"/>
                </a:ext>
              </a:extLst>
            </p:cNvPr>
            <p:cNvSpPr/>
            <p:nvPr/>
          </p:nvSpPr>
          <p:spPr>
            <a:xfrm>
              <a:off x="3822063" y="1904471"/>
              <a:ext cx="442940" cy="173121"/>
            </a:xfrm>
            <a:prstGeom prst="rect">
              <a:avLst/>
            </a:prstGeom>
            <a:solidFill>
              <a:schemeClr val="accent1">
                <a:lumMod val="40000"/>
                <a:lumOff val="6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90" name="Rectangle 89">
              <a:extLst>
                <a:ext uri="{FF2B5EF4-FFF2-40B4-BE49-F238E27FC236}">
                  <a16:creationId xmlns:a16="http://schemas.microsoft.com/office/drawing/2014/main" id="{E3AE87F8-1AA1-4ABC-B50E-E1E5A8484CD3}"/>
                </a:ext>
              </a:extLst>
            </p:cNvPr>
            <p:cNvSpPr/>
            <p:nvPr/>
          </p:nvSpPr>
          <p:spPr>
            <a:xfrm>
              <a:off x="1819095" y="6105079"/>
              <a:ext cx="336276" cy="184486"/>
            </a:xfrm>
            <a:prstGeom prst="rect">
              <a:avLst/>
            </a:prstGeom>
            <a:solidFill>
              <a:schemeClr val="accent1">
                <a:lumMod val="75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92" name="Rectangle 91">
              <a:extLst>
                <a:ext uri="{FF2B5EF4-FFF2-40B4-BE49-F238E27FC236}">
                  <a16:creationId xmlns:a16="http://schemas.microsoft.com/office/drawing/2014/main" id="{ECA3F004-85D3-4670-890A-69C06D1B9B1F}"/>
                </a:ext>
              </a:extLst>
            </p:cNvPr>
            <p:cNvSpPr/>
            <p:nvPr/>
          </p:nvSpPr>
          <p:spPr>
            <a:xfrm>
              <a:off x="3767741" y="3179406"/>
              <a:ext cx="442940" cy="173121"/>
            </a:xfrm>
            <a:prstGeom prst="rect">
              <a:avLst/>
            </a:prstGeom>
            <a:solidFill>
              <a:schemeClr val="accent1">
                <a:lumMod val="40000"/>
                <a:lumOff val="6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93" name="Rectangle 92">
              <a:extLst>
                <a:ext uri="{FF2B5EF4-FFF2-40B4-BE49-F238E27FC236}">
                  <a16:creationId xmlns:a16="http://schemas.microsoft.com/office/drawing/2014/main" id="{EAA1A063-2C16-48F8-A550-38043F6778FB}"/>
                </a:ext>
              </a:extLst>
            </p:cNvPr>
            <p:cNvSpPr/>
            <p:nvPr/>
          </p:nvSpPr>
          <p:spPr>
            <a:xfrm>
              <a:off x="2395195" y="3593099"/>
              <a:ext cx="442940" cy="173121"/>
            </a:xfrm>
            <a:prstGeom prst="rect">
              <a:avLst/>
            </a:prstGeom>
            <a:solidFill>
              <a:schemeClr val="accent1">
                <a:lumMod val="40000"/>
                <a:lumOff val="6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5258A0B9-C560-407A-9D6E-0633AE141953}"/>
                </a:ext>
              </a:extLst>
            </p:cNvPr>
            <p:cNvSpPr/>
            <p:nvPr/>
          </p:nvSpPr>
          <p:spPr>
            <a:xfrm>
              <a:off x="2518366" y="2319328"/>
              <a:ext cx="442940" cy="173121"/>
            </a:xfrm>
            <a:prstGeom prst="rect">
              <a:avLst/>
            </a:prstGeom>
            <a:solidFill>
              <a:schemeClr val="accent1">
                <a:lumMod val="40000"/>
                <a:lumOff val="6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B37443A8-EA09-417B-89BF-5A9EBFFDCDF3}"/>
                </a:ext>
              </a:extLst>
            </p:cNvPr>
            <p:cNvSpPr/>
            <p:nvPr/>
          </p:nvSpPr>
          <p:spPr>
            <a:xfrm>
              <a:off x="1929825" y="5702836"/>
              <a:ext cx="336276" cy="184486"/>
            </a:xfrm>
            <a:prstGeom prst="rect">
              <a:avLst/>
            </a:prstGeom>
            <a:solidFill>
              <a:schemeClr val="accent1">
                <a:lumMod val="75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100" name="Rectangle 99">
              <a:extLst>
                <a:ext uri="{FF2B5EF4-FFF2-40B4-BE49-F238E27FC236}">
                  <a16:creationId xmlns:a16="http://schemas.microsoft.com/office/drawing/2014/main" id="{4D66627C-8B76-4045-BBB8-4FEFAF8599E5}"/>
                </a:ext>
              </a:extLst>
            </p:cNvPr>
            <p:cNvSpPr/>
            <p:nvPr/>
          </p:nvSpPr>
          <p:spPr>
            <a:xfrm>
              <a:off x="3167721" y="5070874"/>
              <a:ext cx="411911" cy="182169"/>
            </a:xfrm>
            <a:prstGeom prst="rect">
              <a:avLst/>
            </a:prstGeom>
            <a:solidFill>
              <a:schemeClr val="accent1">
                <a:lumMod val="75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102" name="Rectangle 101">
              <a:extLst>
                <a:ext uri="{FF2B5EF4-FFF2-40B4-BE49-F238E27FC236}">
                  <a16:creationId xmlns:a16="http://schemas.microsoft.com/office/drawing/2014/main" id="{6C84C63E-BDA2-4881-8B48-A23718928F35}"/>
                </a:ext>
              </a:extLst>
            </p:cNvPr>
            <p:cNvSpPr/>
            <p:nvPr/>
          </p:nvSpPr>
          <p:spPr>
            <a:xfrm flipV="1">
              <a:off x="4074880" y="4851326"/>
              <a:ext cx="411911" cy="222459"/>
            </a:xfrm>
            <a:prstGeom prst="rect">
              <a:avLst/>
            </a:prstGeom>
            <a:solidFill>
              <a:schemeClr val="accent1">
                <a:lumMod val="75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grpSp>
      <p:grpSp>
        <p:nvGrpSpPr>
          <p:cNvPr id="3" name="Group 2">
            <a:extLst>
              <a:ext uri="{FF2B5EF4-FFF2-40B4-BE49-F238E27FC236}">
                <a16:creationId xmlns:a16="http://schemas.microsoft.com/office/drawing/2014/main" id="{7B1C99E3-B574-4DA9-BC4B-AC2B45485E5B}"/>
              </a:ext>
            </a:extLst>
          </p:cNvPr>
          <p:cNvGrpSpPr/>
          <p:nvPr/>
        </p:nvGrpSpPr>
        <p:grpSpPr>
          <a:xfrm>
            <a:off x="1149170" y="1887418"/>
            <a:ext cx="3124118" cy="4003497"/>
            <a:chOff x="1149170" y="1887418"/>
            <a:chExt cx="3124118" cy="4003497"/>
          </a:xfrm>
        </p:grpSpPr>
        <p:sp>
          <p:nvSpPr>
            <p:cNvPr id="15" name="Callout: Bent Line 14">
              <a:extLst>
                <a:ext uri="{FF2B5EF4-FFF2-40B4-BE49-F238E27FC236}">
                  <a16:creationId xmlns:a16="http://schemas.microsoft.com/office/drawing/2014/main" id="{C79BCC98-9AA8-40D6-8A50-FB575C784320}"/>
                </a:ext>
              </a:extLst>
            </p:cNvPr>
            <p:cNvSpPr/>
            <p:nvPr/>
          </p:nvSpPr>
          <p:spPr>
            <a:xfrm flipH="1">
              <a:off x="2427043" y="5387996"/>
              <a:ext cx="1846245" cy="502919"/>
            </a:xfrm>
            <a:prstGeom prst="borderCallout2">
              <a:avLst>
                <a:gd name="adj1" fmla="val 42559"/>
                <a:gd name="adj2" fmla="val 140915"/>
                <a:gd name="adj3" fmla="val 36066"/>
                <a:gd name="adj4" fmla="val 99727"/>
                <a:gd name="adj5" fmla="val -63350"/>
                <a:gd name="adj6" fmla="val 151574"/>
              </a:avLst>
            </a:prstGeom>
            <a:solidFill>
              <a:srgbClr val="FFFF00"/>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solidFill>
                </a:rPr>
                <a:t>Dynamic Data Inputs</a:t>
              </a:r>
            </a:p>
          </p:txBody>
        </p:sp>
        <p:sp>
          <p:nvSpPr>
            <p:cNvPr id="109" name="Rectangle 108">
              <a:extLst>
                <a:ext uri="{FF2B5EF4-FFF2-40B4-BE49-F238E27FC236}">
                  <a16:creationId xmlns:a16="http://schemas.microsoft.com/office/drawing/2014/main" id="{CC9D9A76-DFB2-41D9-BD06-67750AEFCB5A}"/>
                </a:ext>
              </a:extLst>
            </p:cNvPr>
            <p:cNvSpPr/>
            <p:nvPr/>
          </p:nvSpPr>
          <p:spPr>
            <a:xfrm>
              <a:off x="1149170" y="4848014"/>
              <a:ext cx="299961" cy="229084"/>
            </a:xfrm>
            <a:prstGeom prst="rect">
              <a:avLst/>
            </a:prstGeom>
            <a:solidFill>
              <a:srgbClr val="FFFF0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13" name="Rectangle 112">
              <a:extLst>
                <a:ext uri="{FF2B5EF4-FFF2-40B4-BE49-F238E27FC236}">
                  <a16:creationId xmlns:a16="http://schemas.microsoft.com/office/drawing/2014/main" id="{AAF1FC19-1C4A-42B6-A6E9-12571966158C}"/>
                </a:ext>
              </a:extLst>
            </p:cNvPr>
            <p:cNvSpPr/>
            <p:nvPr/>
          </p:nvSpPr>
          <p:spPr>
            <a:xfrm>
              <a:off x="1205082" y="4630932"/>
              <a:ext cx="497759" cy="205749"/>
            </a:xfrm>
            <a:prstGeom prst="rect">
              <a:avLst/>
            </a:prstGeom>
            <a:solidFill>
              <a:srgbClr val="FFFF0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16" name="Rectangle 115">
              <a:extLst>
                <a:ext uri="{FF2B5EF4-FFF2-40B4-BE49-F238E27FC236}">
                  <a16:creationId xmlns:a16="http://schemas.microsoft.com/office/drawing/2014/main" id="{86DCB188-3A9E-4B0F-ABAC-16AB21F482DD}"/>
                </a:ext>
              </a:extLst>
            </p:cNvPr>
            <p:cNvSpPr/>
            <p:nvPr/>
          </p:nvSpPr>
          <p:spPr>
            <a:xfrm>
              <a:off x="1249706" y="5479517"/>
              <a:ext cx="299961" cy="229084"/>
            </a:xfrm>
            <a:prstGeom prst="rect">
              <a:avLst/>
            </a:prstGeom>
            <a:solidFill>
              <a:srgbClr val="FFFF0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3CF91113-C789-41D7-B713-23112F2D7C49}"/>
                </a:ext>
              </a:extLst>
            </p:cNvPr>
            <p:cNvSpPr/>
            <p:nvPr/>
          </p:nvSpPr>
          <p:spPr>
            <a:xfrm>
              <a:off x="1241866" y="3151977"/>
              <a:ext cx="198301" cy="205749"/>
            </a:xfrm>
            <a:prstGeom prst="rect">
              <a:avLst/>
            </a:prstGeom>
            <a:solidFill>
              <a:srgbClr val="FFFF0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86" name="Rectangle 85">
              <a:extLst>
                <a:ext uri="{FF2B5EF4-FFF2-40B4-BE49-F238E27FC236}">
                  <a16:creationId xmlns:a16="http://schemas.microsoft.com/office/drawing/2014/main" id="{540AA5B9-43EB-494A-AD53-7FB7697DF270}"/>
                </a:ext>
              </a:extLst>
            </p:cNvPr>
            <p:cNvSpPr/>
            <p:nvPr/>
          </p:nvSpPr>
          <p:spPr>
            <a:xfrm>
              <a:off x="1213104" y="1887418"/>
              <a:ext cx="198301" cy="205749"/>
            </a:xfrm>
            <a:prstGeom prst="rect">
              <a:avLst/>
            </a:prstGeom>
            <a:solidFill>
              <a:srgbClr val="FFFF0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05" name="Rectangle 104">
              <a:extLst>
                <a:ext uri="{FF2B5EF4-FFF2-40B4-BE49-F238E27FC236}">
                  <a16:creationId xmlns:a16="http://schemas.microsoft.com/office/drawing/2014/main" id="{4F388BD2-576E-4472-B4B2-346D8E60012F}"/>
                </a:ext>
              </a:extLst>
            </p:cNvPr>
            <p:cNvSpPr/>
            <p:nvPr/>
          </p:nvSpPr>
          <p:spPr>
            <a:xfrm>
              <a:off x="1880023" y="4828093"/>
              <a:ext cx="497759" cy="205749"/>
            </a:xfrm>
            <a:prstGeom prst="rect">
              <a:avLst/>
            </a:prstGeom>
            <a:solidFill>
              <a:srgbClr val="FFFF00">
                <a:alpha val="43137"/>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37061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fade">
                                      <p:cBhvr>
                                        <p:cTn id="7" dur="500"/>
                                        <p:tgtEl>
                                          <p:spTgt spid="8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81"/>
                                        </p:tgtEl>
                                      </p:cBhvr>
                                    </p:animEffect>
                                    <p:set>
                                      <p:cBhvr>
                                        <p:cTn id="12" dur="1" fill="hold">
                                          <p:stCondLst>
                                            <p:cond delay="499"/>
                                          </p:stCondLst>
                                        </p:cTn>
                                        <p:tgtEl>
                                          <p:spTgt spid="81"/>
                                        </p:tgtEl>
                                        <p:attrNameLst>
                                          <p:attrName>style.visibility</p:attrName>
                                        </p:attrNameLst>
                                      </p:cBhvr>
                                      <p:to>
                                        <p:strVal val="hidden"/>
                                      </p:to>
                                    </p:se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nodeType="clickEffect">
                                  <p:stCondLst>
                                    <p:cond delay="0"/>
                                  </p:stCondLst>
                                  <p:childTnLst>
                                    <p:animEffect transition="out" filter="fade">
                                      <p:cBhvr>
                                        <p:cTn id="20" dur="500"/>
                                        <p:tgtEl>
                                          <p:spTgt spid="4"/>
                                        </p:tgtEl>
                                      </p:cBhvr>
                                    </p:animEffect>
                                    <p:set>
                                      <p:cBhvr>
                                        <p:cTn id="21" dur="1" fill="hold">
                                          <p:stCondLst>
                                            <p:cond delay="499"/>
                                          </p:stCondLst>
                                        </p:cTn>
                                        <p:tgtEl>
                                          <p:spTgt spid="4"/>
                                        </p:tgtEl>
                                        <p:attrNameLst>
                                          <p:attrName>style.visibility</p:attrName>
                                        </p:attrNameLst>
                                      </p:cBhvr>
                                      <p:to>
                                        <p:strVal val="hidden"/>
                                      </p:to>
                                    </p:set>
                                  </p:childTnLst>
                                </p:cTn>
                              </p:par>
                            </p:childTnLst>
                          </p:cTn>
                        </p:par>
                        <p:par>
                          <p:cTn id="22" fill="hold">
                            <p:stCondLst>
                              <p:cond delay="500"/>
                            </p:stCondLst>
                            <p:childTnLst>
                              <p:par>
                                <p:cTn id="23" presetID="10" presetClass="entr" presetSubtype="0" fill="hold" nodeType="after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xit" presetSubtype="0" fill="hold" nodeType="clickEffect">
                                  <p:stCondLst>
                                    <p:cond delay="0"/>
                                  </p:stCondLst>
                                  <p:childTnLst>
                                    <p:animEffect transition="out" filter="fade">
                                      <p:cBhvr>
                                        <p:cTn id="29" dur="500"/>
                                        <p:tgtEl>
                                          <p:spTgt spid="3"/>
                                        </p:tgtEl>
                                      </p:cBhvr>
                                    </p:animEffect>
                                    <p:set>
                                      <p:cBhvr>
                                        <p:cTn id="30" dur="1" fill="hold">
                                          <p:stCondLst>
                                            <p:cond delay="499"/>
                                          </p:stCondLst>
                                        </p:cTn>
                                        <p:tgtEl>
                                          <p:spTgt spid="3"/>
                                        </p:tgtEl>
                                        <p:attrNameLst>
                                          <p:attrName>style.visibility</p:attrName>
                                        </p:attrNameLst>
                                      </p:cBhvr>
                                      <p:to>
                                        <p:strVal val="hidden"/>
                                      </p:to>
                                    </p:set>
                                  </p:childTnLst>
                                </p:cTn>
                              </p:par>
                            </p:childTnLst>
                          </p:cTn>
                        </p:par>
                        <p:par>
                          <p:cTn id="31" fill="hold">
                            <p:stCondLst>
                              <p:cond delay="500"/>
                            </p:stCondLst>
                            <p:childTnLst>
                              <p:par>
                                <p:cTn id="32" presetID="10" presetClass="entr" presetSubtype="0" fill="hold" nodeType="afterEffect">
                                  <p:stCondLst>
                                    <p:cond delay="0"/>
                                  </p:stCondLst>
                                  <p:childTnLst>
                                    <p:set>
                                      <p:cBhvr>
                                        <p:cTn id="33" dur="1" fill="hold">
                                          <p:stCondLst>
                                            <p:cond delay="0"/>
                                          </p:stCondLst>
                                        </p:cTn>
                                        <p:tgtEl>
                                          <p:spTgt spid="107"/>
                                        </p:tgtEl>
                                        <p:attrNameLst>
                                          <p:attrName>style.visibility</p:attrName>
                                        </p:attrNameLst>
                                      </p:cBhvr>
                                      <p:to>
                                        <p:strVal val="visible"/>
                                      </p:to>
                                    </p:set>
                                    <p:animEffect transition="in" filter="fade">
                                      <p:cBhvr>
                                        <p:cTn id="34"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animBg="1"/>
      <p:bldP spid="81"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ACBC776-1A21-4B31-ACEE-D848691E95FB}"/>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50000"/>
                    </a14:imgEffect>
                    <a14:imgEffect>
                      <a14:saturation sat="0"/>
                    </a14:imgEffect>
                  </a14:imgLayer>
                </a14:imgProps>
              </a:ext>
            </a:extLst>
          </a:blip>
          <a:srcRect l="17490" t="4313" r="13936" b="48248"/>
          <a:stretch/>
        </p:blipFill>
        <p:spPr>
          <a:xfrm>
            <a:off x="888692" y="1270879"/>
            <a:ext cx="769286" cy="439475"/>
          </a:xfrm>
          <a:prstGeom prst="rect">
            <a:avLst/>
          </a:prstGeom>
          <a:ln>
            <a:noFill/>
          </a:ln>
        </p:spPr>
      </p:pic>
      <p:sp>
        <p:nvSpPr>
          <p:cNvPr id="5" name="Title 4">
            <a:extLst>
              <a:ext uri="{FF2B5EF4-FFF2-40B4-BE49-F238E27FC236}">
                <a16:creationId xmlns:a16="http://schemas.microsoft.com/office/drawing/2014/main" id="{F6EA8D90-965C-41DA-A90D-7B1F0964044A}"/>
              </a:ext>
            </a:extLst>
          </p:cNvPr>
          <p:cNvSpPr>
            <a:spLocks noGrp="1"/>
          </p:cNvSpPr>
          <p:nvPr>
            <p:ph type="title"/>
          </p:nvPr>
        </p:nvSpPr>
        <p:spPr/>
        <p:txBody>
          <a:bodyPr/>
          <a:lstStyle/>
          <a:p>
            <a:endParaRPr lang="en-US" dirty="0"/>
          </a:p>
        </p:txBody>
      </p:sp>
      <p:sp>
        <p:nvSpPr>
          <p:cNvPr id="6" name="Content Placeholder 5">
            <a:extLst>
              <a:ext uri="{FF2B5EF4-FFF2-40B4-BE49-F238E27FC236}">
                <a16:creationId xmlns:a16="http://schemas.microsoft.com/office/drawing/2014/main" id="{B562EDE2-843B-4D0C-8286-D1CF0A3FDF43}"/>
              </a:ext>
            </a:extLst>
          </p:cNvPr>
          <p:cNvSpPr>
            <a:spLocks noGrp="1"/>
          </p:cNvSpPr>
          <p:nvPr>
            <p:ph idx="1"/>
          </p:nvPr>
        </p:nvSpPr>
        <p:spPr>
          <a:xfrm>
            <a:off x="457200" y="1207293"/>
            <a:ext cx="8229600" cy="5193507"/>
          </a:xfrm>
        </p:spPr>
        <p:txBody>
          <a:bodyPr>
            <a:normAutofit/>
          </a:bodyPr>
          <a:lstStyle/>
          <a:p>
            <a:r>
              <a:rPr lang="en-US" dirty="0"/>
              <a:t>         amendment of the US Workforce Rehabilitation Act of 1973 mandates all federal agencies make their online products (websites, PDFs, etc.) accessible to people with disabilities. </a:t>
            </a:r>
          </a:p>
          <a:p>
            <a:pPr lvl="1"/>
            <a:r>
              <a:rPr lang="en-US" dirty="0"/>
              <a:t>For use by screen or text readers</a:t>
            </a:r>
          </a:p>
          <a:p>
            <a:pPr marL="457200" lvl="1" indent="0">
              <a:buNone/>
            </a:pPr>
            <a:endParaRPr lang="en-US" dirty="0"/>
          </a:p>
          <a:p>
            <a:pPr lvl="1"/>
            <a:endParaRPr lang="en-US" dirty="0"/>
          </a:p>
          <a:p>
            <a:endParaRPr lang="en-US" dirty="0"/>
          </a:p>
        </p:txBody>
      </p:sp>
      <p:grpSp>
        <p:nvGrpSpPr>
          <p:cNvPr id="12" name="Group 11">
            <a:extLst>
              <a:ext uri="{FF2B5EF4-FFF2-40B4-BE49-F238E27FC236}">
                <a16:creationId xmlns:a16="http://schemas.microsoft.com/office/drawing/2014/main" id="{F373AA47-238E-42AF-AA8A-E5874AFF59E0}"/>
              </a:ext>
            </a:extLst>
          </p:cNvPr>
          <p:cNvGrpSpPr/>
          <p:nvPr/>
        </p:nvGrpSpPr>
        <p:grpSpPr>
          <a:xfrm>
            <a:off x="10036667" y="554827"/>
            <a:ext cx="2631566" cy="1371945"/>
            <a:chOff x="6318134" y="3716016"/>
            <a:chExt cx="3727115" cy="1943100"/>
          </a:xfrm>
        </p:grpSpPr>
        <p:pic>
          <p:nvPicPr>
            <p:cNvPr id="10" name="Picture 9">
              <a:extLst>
                <a:ext uri="{FF2B5EF4-FFF2-40B4-BE49-F238E27FC236}">
                  <a16:creationId xmlns:a16="http://schemas.microsoft.com/office/drawing/2014/main" id="{8EAFFAE1-523E-4AFA-9D70-E24232FF5A9B}"/>
                </a:ext>
              </a:extLst>
            </p:cNvPr>
            <p:cNvPicPr>
              <a:picLocks noChangeAspect="1"/>
            </p:cNvPicPr>
            <p:nvPr/>
          </p:nvPicPr>
          <p:blipFill rotWithShape="1">
            <a:blip r:embed="rId5"/>
            <a:srcRect l="83712"/>
            <a:stretch/>
          </p:blipFill>
          <p:spPr>
            <a:xfrm>
              <a:off x="8982503" y="3716016"/>
              <a:ext cx="1062746" cy="1943100"/>
            </a:xfrm>
            <a:prstGeom prst="rect">
              <a:avLst/>
            </a:prstGeom>
          </p:spPr>
        </p:pic>
        <p:pic>
          <p:nvPicPr>
            <p:cNvPr id="11" name="Picture 10">
              <a:extLst>
                <a:ext uri="{FF2B5EF4-FFF2-40B4-BE49-F238E27FC236}">
                  <a16:creationId xmlns:a16="http://schemas.microsoft.com/office/drawing/2014/main" id="{E6108D67-0572-44A5-84D5-709869FEDFA2}"/>
                </a:ext>
              </a:extLst>
            </p:cNvPr>
            <p:cNvPicPr>
              <a:picLocks noChangeAspect="1"/>
            </p:cNvPicPr>
            <p:nvPr/>
          </p:nvPicPr>
          <p:blipFill rotWithShape="1">
            <a:blip r:embed="rId5"/>
            <a:srcRect l="-515" r="58332"/>
            <a:stretch/>
          </p:blipFill>
          <p:spPr>
            <a:xfrm>
              <a:off x="6318134" y="3716016"/>
              <a:ext cx="2752297" cy="1943100"/>
            </a:xfrm>
            <a:prstGeom prst="rect">
              <a:avLst/>
            </a:prstGeom>
          </p:spPr>
        </p:pic>
      </p:grpSp>
      <p:grpSp>
        <p:nvGrpSpPr>
          <p:cNvPr id="13" name="Group 12">
            <a:extLst>
              <a:ext uri="{FF2B5EF4-FFF2-40B4-BE49-F238E27FC236}">
                <a16:creationId xmlns:a16="http://schemas.microsoft.com/office/drawing/2014/main" id="{0A3F43FC-682B-4177-BDD5-17FDBDA4ABEF}"/>
              </a:ext>
            </a:extLst>
          </p:cNvPr>
          <p:cNvGrpSpPr/>
          <p:nvPr/>
        </p:nvGrpSpPr>
        <p:grpSpPr>
          <a:xfrm>
            <a:off x="9721165" y="3881"/>
            <a:ext cx="1983662" cy="718718"/>
            <a:chOff x="7794425" y="-1180736"/>
            <a:chExt cx="1983662" cy="718718"/>
          </a:xfrm>
        </p:grpSpPr>
        <p:pic>
          <p:nvPicPr>
            <p:cNvPr id="14" name="Picture 13">
              <a:extLst>
                <a:ext uri="{FF2B5EF4-FFF2-40B4-BE49-F238E27FC236}">
                  <a16:creationId xmlns:a16="http://schemas.microsoft.com/office/drawing/2014/main" id="{3F366F0F-EE19-465E-B56C-2811D7D60F31}"/>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a:off x="7794425" y="-1157343"/>
              <a:ext cx="742950" cy="695325"/>
            </a:xfrm>
            <a:prstGeom prst="rect">
              <a:avLst/>
            </a:prstGeom>
          </p:spPr>
        </p:pic>
        <p:sp>
          <p:nvSpPr>
            <p:cNvPr id="15" name="Rectangle 14">
              <a:extLst>
                <a:ext uri="{FF2B5EF4-FFF2-40B4-BE49-F238E27FC236}">
                  <a16:creationId xmlns:a16="http://schemas.microsoft.com/office/drawing/2014/main" id="{11F1ACFC-B293-4D53-B212-F0D9B181379F}"/>
                </a:ext>
              </a:extLst>
            </p:cNvPr>
            <p:cNvSpPr/>
            <p:nvPr/>
          </p:nvSpPr>
          <p:spPr>
            <a:xfrm>
              <a:off x="8165900" y="-1180736"/>
              <a:ext cx="1612187" cy="71845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i="1" dirty="0"/>
                <a:t>Common</a:t>
              </a:r>
            </a:p>
          </p:txBody>
        </p:sp>
      </p:grpSp>
      <p:pic>
        <p:nvPicPr>
          <p:cNvPr id="8" name="Picture 7">
            <a:extLst>
              <a:ext uri="{FF2B5EF4-FFF2-40B4-BE49-F238E27FC236}">
                <a16:creationId xmlns:a16="http://schemas.microsoft.com/office/drawing/2014/main" id="{4E4B580C-F890-452D-993C-3E310339FA34}"/>
              </a:ext>
            </a:extLst>
          </p:cNvPr>
          <p:cNvPicPr>
            <a:picLocks noChangeAspect="1"/>
          </p:cNvPicPr>
          <p:nvPr/>
        </p:nvPicPr>
        <p:blipFill rotWithShape="1">
          <a:blip r:embed="rId8"/>
          <a:srcRect l="57575" t="21377" r="17138" b="46212"/>
          <a:stretch/>
        </p:blipFill>
        <p:spPr>
          <a:xfrm>
            <a:off x="11856148" y="2511039"/>
            <a:ext cx="6488638" cy="3118698"/>
          </a:xfrm>
          <a:prstGeom prst="rect">
            <a:avLst/>
          </a:prstGeom>
        </p:spPr>
      </p:pic>
      <p:pic>
        <p:nvPicPr>
          <p:cNvPr id="9" name="Picture 8">
            <a:extLst>
              <a:ext uri="{FF2B5EF4-FFF2-40B4-BE49-F238E27FC236}">
                <a16:creationId xmlns:a16="http://schemas.microsoft.com/office/drawing/2014/main" id="{C0C5ABA0-1D92-43CA-9AFE-5978E1707162}"/>
              </a:ext>
            </a:extLst>
          </p:cNvPr>
          <p:cNvPicPr>
            <a:picLocks noChangeAspect="1"/>
          </p:cNvPicPr>
          <p:nvPr/>
        </p:nvPicPr>
        <p:blipFill>
          <a:blip r:embed="rId9"/>
          <a:stretch>
            <a:fillRect/>
          </a:stretch>
        </p:blipFill>
        <p:spPr>
          <a:xfrm>
            <a:off x="9201069" y="2990001"/>
            <a:ext cx="4521035" cy="1498301"/>
          </a:xfrm>
          <a:prstGeom prst="rect">
            <a:avLst/>
          </a:prstGeom>
        </p:spPr>
      </p:pic>
      <p:pic>
        <p:nvPicPr>
          <p:cNvPr id="17" name="Graphic 16" descr="Arrow: Slight curve">
            <a:extLst>
              <a:ext uri="{FF2B5EF4-FFF2-40B4-BE49-F238E27FC236}">
                <a16:creationId xmlns:a16="http://schemas.microsoft.com/office/drawing/2014/main" id="{684A113D-D85A-4DD2-9977-DAD315EC7313}"/>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rot="8032302" flipH="1">
            <a:off x="11427951" y="2794233"/>
            <a:ext cx="1840135" cy="1145336"/>
          </a:xfrm>
          <a:prstGeom prst="rect">
            <a:avLst/>
          </a:prstGeom>
        </p:spPr>
      </p:pic>
      <p:pic>
        <p:nvPicPr>
          <p:cNvPr id="19" name="Picture 18">
            <a:extLst>
              <a:ext uri="{FF2B5EF4-FFF2-40B4-BE49-F238E27FC236}">
                <a16:creationId xmlns:a16="http://schemas.microsoft.com/office/drawing/2014/main" id="{065895D8-B56B-4045-9D3B-41E6F33B6C0F}"/>
              </a:ext>
            </a:extLst>
          </p:cNvPr>
          <p:cNvPicPr>
            <a:picLocks noChangeAspect="1"/>
          </p:cNvPicPr>
          <p:nvPr/>
        </p:nvPicPr>
        <p:blipFill rotWithShape="1">
          <a:blip r:embed="rId12"/>
          <a:srcRect l="6786" t="29927"/>
          <a:stretch/>
        </p:blipFill>
        <p:spPr>
          <a:xfrm>
            <a:off x="9721165" y="4807030"/>
            <a:ext cx="8523514" cy="4294088"/>
          </a:xfrm>
          <a:prstGeom prst="rect">
            <a:avLst/>
          </a:prstGeom>
          <a:ln>
            <a:solidFill>
              <a:schemeClr val="tx1"/>
            </a:solidFill>
          </a:ln>
        </p:spPr>
      </p:pic>
      <p:sp>
        <p:nvSpPr>
          <p:cNvPr id="20" name="Rectangle 19">
            <a:extLst>
              <a:ext uri="{FF2B5EF4-FFF2-40B4-BE49-F238E27FC236}">
                <a16:creationId xmlns:a16="http://schemas.microsoft.com/office/drawing/2014/main" id="{3B7968D8-C614-4E27-A204-A486FEAD17FF}"/>
              </a:ext>
            </a:extLst>
          </p:cNvPr>
          <p:cNvSpPr/>
          <p:nvPr/>
        </p:nvSpPr>
        <p:spPr>
          <a:xfrm>
            <a:off x="9545209" y="4718696"/>
            <a:ext cx="4454040" cy="369332"/>
          </a:xfrm>
          <a:prstGeom prst="rect">
            <a:avLst/>
          </a:prstGeom>
          <a:solidFill>
            <a:schemeClr val="bg2"/>
          </a:solidFill>
        </p:spPr>
        <p:txBody>
          <a:bodyPr wrap="none">
            <a:spAutoFit/>
          </a:bodyPr>
          <a:lstStyle/>
          <a:p>
            <a:r>
              <a:rPr lang="en-US" dirty="0">
                <a:hlinkClick r:id="rId13">
                  <a:extLst>
                    <a:ext uri="{A12FA001-AC4F-418D-AE19-62706E023703}">
                      <ahyp:hlinkClr xmlns:ahyp="http://schemas.microsoft.com/office/drawing/2018/hyperlinkcolor" val="tx"/>
                    </a:ext>
                  </a:extLst>
                </a:hlinkClick>
              </a:rPr>
              <a:t>https://libguides.library.noaa.gov/Section508/Home</a:t>
            </a:r>
            <a:endParaRPr lang="en-US" dirty="0"/>
          </a:p>
        </p:txBody>
      </p:sp>
      <p:pic>
        <p:nvPicPr>
          <p:cNvPr id="22" name="Graphic 21" descr="Deaf">
            <a:extLst>
              <a:ext uri="{FF2B5EF4-FFF2-40B4-BE49-F238E27FC236}">
                <a16:creationId xmlns:a16="http://schemas.microsoft.com/office/drawing/2014/main" id="{241934EE-9888-4CB5-96EB-122C6FB16B1C}"/>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10216287" y="1849545"/>
            <a:ext cx="914400" cy="914400"/>
          </a:xfrm>
          <a:prstGeom prst="rect">
            <a:avLst/>
          </a:prstGeom>
        </p:spPr>
      </p:pic>
      <p:pic>
        <p:nvPicPr>
          <p:cNvPr id="24" name="Graphic 23" descr="Blind">
            <a:extLst>
              <a:ext uri="{FF2B5EF4-FFF2-40B4-BE49-F238E27FC236}">
                <a16:creationId xmlns:a16="http://schemas.microsoft.com/office/drawing/2014/main" id="{12BFEC99-878F-4827-A4DB-B63111D1A9B1}"/>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9329882" y="1849545"/>
            <a:ext cx="914400" cy="914400"/>
          </a:xfrm>
          <a:prstGeom prst="rect">
            <a:avLst/>
          </a:prstGeom>
        </p:spPr>
      </p:pic>
      <p:pic>
        <p:nvPicPr>
          <p:cNvPr id="26" name="Graphic 25" descr="Document">
            <a:extLst>
              <a:ext uri="{FF2B5EF4-FFF2-40B4-BE49-F238E27FC236}">
                <a16:creationId xmlns:a16="http://schemas.microsoft.com/office/drawing/2014/main" id="{CBA7FE90-545D-4624-88A0-046DDD73696F}"/>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9650833" y="2287435"/>
            <a:ext cx="914400" cy="914400"/>
          </a:xfrm>
          <a:prstGeom prst="rect">
            <a:avLst/>
          </a:prstGeom>
        </p:spPr>
      </p:pic>
      <p:pic>
        <p:nvPicPr>
          <p:cNvPr id="28" name="Graphic 27" descr="Call center">
            <a:extLst>
              <a:ext uri="{FF2B5EF4-FFF2-40B4-BE49-F238E27FC236}">
                <a16:creationId xmlns:a16="http://schemas.microsoft.com/office/drawing/2014/main" id="{5DE759FE-B619-4AB7-9067-4C0F0978B6A4}"/>
              </a:ext>
            </a:extLst>
          </p:cNvPr>
          <p:cNvPicPr>
            <a:picLocks noChangeAspect="1"/>
          </p:cNvPicPr>
          <p:nvPr/>
        </p:nvPicPr>
        <p:blipFill>
          <a:blip r:embed="rId20">
            <a:extLst>
              <a:ext uri="{96DAC541-7B7A-43D3-8B79-37D633B846F1}">
                <asvg:svgBlip xmlns:asvg="http://schemas.microsoft.com/office/drawing/2016/SVG/main" r:embed="rId21"/>
              </a:ext>
            </a:extLst>
          </a:blip>
          <a:stretch>
            <a:fillRect/>
          </a:stretch>
        </p:blipFill>
        <p:spPr>
          <a:xfrm>
            <a:off x="11086348" y="1849545"/>
            <a:ext cx="914400" cy="914400"/>
          </a:xfrm>
          <a:prstGeom prst="rect">
            <a:avLst/>
          </a:prstGeom>
        </p:spPr>
      </p:pic>
      <p:pic>
        <p:nvPicPr>
          <p:cNvPr id="30" name="Graphic 29" descr="Earbuds">
            <a:extLst>
              <a:ext uri="{FF2B5EF4-FFF2-40B4-BE49-F238E27FC236}">
                <a16:creationId xmlns:a16="http://schemas.microsoft.com/office/drawing/2014/main" id="{5722C857-7D88-4805-A7C2-3E249D4EF65B}"/>
              </a:ext>
            </a:extLst>
          </p:cNvPr>
          <p:cNvPicPr>
            <a:picLocks noChangeAspect="1"/>
          </p:cNvPicPr>
          <p:nvPr/>
        </p:nvPicPr>
        <p:blipFill>
          <a:blip r:embed="rId22">
            <a:extLst>
              <a:ext uri="{96DAC541-7B7A-43D3-8B79-37D633B846F1}">
                <asvg:svgBlip xmlns:asvg="http://schemas.microsoft.com/office/drawing/2016/SVG/main" r:embed="rId23"/>
              </a:ext>
            </a:extLst>
          </a:blip>
          <a:stretch>
            <a:fillRect/>
          </a:stretch>
        </p:blipFill>
        <p:spPr>
          <a:xfrm>
            <a:off x="10422683" y="2561717"/>
            <a:ext cx="914400" cy="914400"/>
          </a:xfrm>
          <a:prstGeom prst="rect">
            <a:avLst/>
          </a:prstGeom>
        </p:spPr>
      </p:pic>
      <p:pic>
        <p:nvPicPr>
          <p:cNvPr id="17412" name="Picture 4" descr="Vision Impaired Clip Art - 2yamaha.com">
            <a:extLst>
              <a:ext uri="{FF2B5EF4-FFF2-40B4-BE49-F238E27FC236}">
                <a16:creationId xmlns:a16="http://schemas.microsoft.com/office/drawing/2014/main" id="{07920B6F-6CEC-4C4E-AB48-1D84951A6711}"/>
              </a:ext>
            </a:extLst>
          </p:cNvPr>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2822659" y="3159785"/>
            <a:ext cx="3026111" cy="3778948"/>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0">
            <a:extLst>
              <a:ext uri="{FF2B5EF4-FFF2-40B4-BE49-F238E27FC236}">
                <a16:creationId xmlns:a16="http://schemas.microsoft.com/office/drawing/2014/main" id="{0C7CCDD9-803A-4934-9A99-0B468549D0F4}"/>
              </a:ext>
            </a:extLst>
          </p:cNvPr>
          <p:cNvPicPr>
            <a:picLocks noChangeAspect="1"/>
          </p:cNvPicPr>
          <p:nvPr/>
        </p:nvPicPr>
        <p:blipFill>
          <a:blip r:embed="rId25"/>
          <a:stretch>
            <a:fillRect/>
          </a:stretch>
        </p:blipFill>
        <p:spPr>
          <a:xfrm>
            <a:off x="26157" y="85341"/>
            <a:ext cx="1725070" cy="1047873"/>
          </a:xfrm>
          <a:prstGeom prst="rect">
            <a:avLst/>
          </a:prstGeom>
        </p:spPr>
      </p:pic>
    </p:spTree>
    <p:extLst>
      <p:ext uri="{BB962C8B-B14F-4D97-AF65-F5344CB8AC3E}">
        <p14:creationId xmlns:p14="http://schemas.microsoft.com/office/powerpoint/2010/main" val="24748422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6EA8D90-965C-41DA-A90D-7B1F0964044A}"/>
              </a:ext>
            </a:extLst>
          </p:cNvPr>
          <p:cNvSpPr>
            <a:spLocks noGrp="1"/>
          </p:cNvSpPr>
          <p:nvPr>
            <p:ph type="title"/>
          </p:nvPr>
        </p:nvSpPr>
        <p:spPr/>
        <p:txBody>
          <a:bodyPr/>
          <a:lstStyle/>
          <a:p>
            <a:endParaRPr lang="en-US" dirty="0"/>
          </a:p>
        </p:txBody>
      </p:sp>
      <p:sp>
        <p:nvSpPr>
          <p:cNvPr id="6" name="Content Placeholder 5">
            <a:extLst>
              <a:ext uri="{FF2B5EF4-FFF2-40B4-BE49-F238E27FC236}">
                <a16:creationId xmlns:a16="http://schemas.microsoft.com/office/drawing/2014/main" id="{B562EDE2-843B-4D0C-8286-D1CF0A3FDF43}"/>
              </a:ext>
            </a:extLst>
          </p:cNvPr>
          <p:cNvSpPr>
            <a:spLocks noGrp="1"/>
          </p:cNvSpPr>
          <p:nvPr>
            <p:ph idx="1"/>
          </p:nvPr>
        </p:nvSpPr>
        <p:spPr>
          <a:xfrm>
            <a:off x="457200" y="1207293"/>
            <a:ext cx="8229600" cy="5193507"/>
          </a:xfrm>
        </p:spPr>
        <p:txBody>
          <a:bodyPr>
            <a:normAutofit/>
          </a:bodyPr>
          <a:lstStyle/>
          <a:p>
            <a:r>
              <a:rPr lang="en-US" dirty="0"/>
              <a:t>Design-ready files to flow into Adobe InDesign</a:t>
            </a:r>
          </a:p>
          <a:p>
            <a:pPr lvl="1"/>
            <a:r>
              <a:rPr lang="en-US" dirty="0"/>
              <a:t>Formatting styles to tag sections (H1, H2, H3)</a:t>
            </a:r>
          </a:p>
          <a:p>
            <a:pPr lvl="1"/>
            <a:r>
              <a:rPr lang="en-US" dirty="0"/>
              <a:t>Webtool provides HTML version of report tables.</a:t>
            </a:r>
          </a:p>
          <a:p>
            <a:pPr lvl="1"/>
            <a:r>
              <a:rPr lang="en-US" dirty="0"/>
              <a:t>508-compliant colors and fonts.</a:t>
            </a:r>
          </a:p>
          <a:p>
            <a:pPr marL="457200" lvl="1" indent="0">
              <a:buNone/>
            </a:pPr>
            <a:endParaRPr lang="en-US" dirty="0"/>
          </a:p>
          <a:p>
            <a:pPr lvl="1"/>
            <a:endParaRPr lang="en-US" dirty="0"/>
          </a:p>
          <a:p>
            <a:endParaRPr lang="en-US" dirty="0"/>
          </a:p>
        </p:txBody>
      </p:sp>
      <p:grpSp>
        <p:nvGrpSpPr>
          <p:cNvPr id="12" name="Group 11">
            <a:extLst>
              <a:ext uri="{FF2B5EF4-FFF2-40B4-BE49-F238E27FC236}">
                <a16:creationId xmlns:a16="http://schemas.microsoft.com/office/drawing/2014/main" id="{F373AA47-238E-42AF-AA8A-E5874AFF59E0}"/>
              </a:ext>
            </a:extLst>
          </p:cNvPr>
          <p:cNvGrpSpPr/>
          <p:nvPr/>
        </p:nvGrpSpPr>
        <p:grpSpPr>
          <a:xfrm>
            <a:off x="10036667" y="554827"/>
            <a:ext cx="2631566" cy="1371945"/>
            <a:chOff x="6318134" y="3716016"/>
            <a:chExt cx="3727115" cy="1943100"/>
          </a:xfrm>
        </p:grpSpPr>
        <p:pic>
          <p:nvPicPr>
            <p:cNvPr id="10" name="Picture 9">
              <a:extLst>
                <a:ext uri="{FF2B5EF4-FFF2-40B4-BE49-F238E27FC236}">
                  <a16:creationId xmlns:a16="http://schemas.microsoft.com/office/drawing/2014/main" id="{8EAFFAE1-523E-4AFA-9D70-E24232FF5A9B}"/>
                </a:ext>
              </a:extLst>
            </p:cNvPr>
            <p:cNvPicPr>
              <a:picLocks noChangeAspect="1"/>
            </p:cNvPicPr>
            <p:nvPr/>
          </p:nvPicPr>
          <p:blipFill rotWithShape="1">
            <a:blip r:embed="rId3"/>
            <a:srcRect l="83712"/>
            <a:stretch/>
          </p:blipFill>
          <p:spPr>
            <a:xfrm>
              <a:off x="8982503" y="3716016"/>
              <a:ext cx="1062746" cy="1943100"/>
            </a:xfrm>
            <a:prstGeom prst="rect">
              <a:avLst/>
            </a:prstGeom>
          </p:spPr>
        </p:pic>
        <p:pic>
          <p:nvPicPr>
            <p:cNvPr id="11" name="Picture 10">
              <a:extLst>
                <a:ext uri="{FF2B5EF4-FFF2-40B4-BE49-F238E27FC236}">
                  <a16:creationId xmlns:a16="http://schemas.microsoft.com/office/drawing/2014/main" id="{E6108D67-0572-44A5-84D5-709869FEDFA2}"/>
                </a:ext>
              </a:extLst>
            </p:cNvPr>
            <p:cNvPicPr>
              <a:picLocks noChangeAspect="1"/>
            </p:cNvPicPr>
            <p:nvPr/>
          </p:nvPicPr>
          <p:blipFill rotWithShape="1">
            <a:blip r:embed="rId3"/>
            <a:srcRect l="-515" r="58332"/>
            <a:stretch/>
          </p:blipFill>
          <p:spPr>
            <a:xfrm>
              <a:off x="6318134" y="3716016"/>
              <a:ext cx="2752297" cy="1943100"/>
            </a:xfrm>
            <a:prstGeom prst="rect">
              <a:avLst/>
            </a:prstGeom>
          </p:spPr>
        </p:pic>
      </p:grpSp>
      <p:grpSp>
        <p:nvGrpSpPr>
          <p:cNvPr id="13" name="Group 12">
            <a:extLst>
              <a:ext uri="{FF2B5EF4-FFF2-40B4-BE49-F238E27FC236}">
                <a16:creationId xmlns:a16="http://schemas.microsoft.com/office/drawing/2014/main" id="{0A3F43FC-682B-4177-BDD5-17FDBDA4ABEF}"/>
              </a:ext>
            </a:extLst>
          </p:cNvPr>
          <p:cNvGrpSpPr/>
          <p:nvPr/>
        </p:nvGrpSpPr>
        <p:grpSpPr>
          <a:xfrm>
            <a:off x="9721165" y="3881"/>
            <a:ext cx="1983662" cy="718718"/>
            <a:chOff x="7794425" y="-1180736"/>
            <a:chExt cx="1983662" cy="718718"/>
          </a:xfrm>
        </p:grpSpPr>
        <p:pic>
          <p:nvPicPr>
            <p:cNvPr id="14" name="Picture 13">
              <a:extLst>
                <a:ext uri="{FF2B5EF4-FFF2-40B4-BE49-F238E27FC236}">
                  <a16:creationId xmlns:a16="http://schemas.microsoft.com/office/drawing/2014/main" id="{3F366F0F-EE19-465E-B56C-2811D7D60F31}"/>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Lst>
            </a:blip>
            <a:stretch>
              <a:fillRect/>
            </a:stretch>
          </p:blipFill>
          <p:spPr>
            <a:xfrm>
              <a:off x="7794425" y="-1157343"/>
              <a:ext cx="742950" cy="695325"/>
            </a:xfrm>
            <a:prstGeom prst="rect">
              <a:avLst/>
            </a:prstGeom>
          </p:spPr>
        </p:pic>
        <p:sp>
          <p:nvSpPr>
            <p:cNvPr id="15" name="Rectangle 14">
              <a:extLst>
                <a:ext uri="{FF2B5EF4-FFF2-40B4-BE49-F238E27FC236}">
                  <a16:creationId xmlns:a16="http://schemas.microsoft.com/office/drawing/2014/main" id="{11F1ACFC-B293-4D53-B212-F0D9B181379F}"/>
                </a:ext>
              </a:extLst>
            </p:cNvPr>
            <p:cNvSpPr/>
            <p:nvPr/>
          </p:nvSpPr>
          <p:spPr>
            <a:xfrm>
              <a:off x="8165900" y="-1180736"/>
              <a:ext cx="1612187" cy="71845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i="1" dirty="0"/>
                <a:t>Common</a:t>
              </a:r>
            </a:p>
          </p:txBody>
        </p:sp>
      </p:grpSp>
      <p:sp>
        <p:nvSpPr>
          <p:cNvPr id="4" name="Rectangle 3">
            <a:extLst>
              <a:ext uri="{FF2B5EF4-FFF2-40B4-BE49-F238E27FC236}">
                <a16:creationId xmlns:a16="http://schemas.microsoft.com/office/drawing/2014/main" id="{25404D79-89F7-48C2-AAE6-D8CF4302F1ED}"/>
              </a:ext>
            </a:extLst>
          </p:cNvPr>
          <p:cNvSpPr/>
          <p:nvPr/>
        </p:nvSpPr>
        <p:spPr>
          <a:xfrm>
            <a:off x="9963372" y="4016829"/>
            <a:ext cx="1001486" cy="163287"/>
          </a:xfrm>
          <a:prstGeom prst="rect">
            <a:avLst/>
          </a:prstGeom>
          <a:solidFill>
            <a:srgbClr val="2A4E83"/>
          </a:solidFill>
          <a:ln>
            <a:solidFill>
              <a:srgbClr val="2A4E83"/>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26CB319E-CF9F-4654-B47A-FFDA7E6D7B27}"/>
              </a:ext>
            </a:extLst>
          </p:cNvPr>
          <p:cNvPicPr>
            <a:picLocks noChangeAspect="1"/>
          </p:cNvPicPr>
          <p:nvPr/>
        </p:nvPicPr>
        <p:blipFill>
          <a:blip r:embed="rId6"/>
          <a:stretch>
            <a:fillRect/>
          </a:stretch>
        </p:blipFill>
        <p:spPr>
          <a:xfrm>
            <a:off x="26157" y="85341"/>
            <a:ext cx="1725070" cy="1047873"/>
          </a:xfrm>
          <a:prstGeom prst="rect">
            <a:avLst/>
          </a:prstGeom>
        </p:spPr>
      </p:pic>
      <p:pic>
        <p:nvPicPr>
          <p:cNvPr id="16" name="Picture 15">
            <a:extLst>
              <a:ext uri="{FF2B5EF4-FFF2-40B4-BE49-F238E27FC236}">
                <a16:creationId xmlns:a16="http://schemas.microsoft.com/office/drawing/2014/main" id="{F6A8C795-CBC3-4A25-A6F4-FB206BE9025C}"/>
              </a:ext>
            </a:extLst>
          </p:cNvPr>
          <p:cNvPicPr>
            <a:picLocks noChangeAspect="1"/>
          </p:cNvPicPr>
          <p:nvPr/>
        </p:nvPicPr>
        <p:blipFill>
          <a:blip r:embed="rId7"/>
          <a:stretch>
            <a:fillRect/>
          </a:stretch>
        </p:blipFill>
        <p:spPr>
          <a:xfrm>
            <a:off x="1881979" y="3774936"/>
            <a:ext cx="5600700" cy="1590675"/>
          </a:xfrm>
          <a:prstGeom prst="rect">
            <a:avLst/>
          </a:prstGeom>
        </p:spPr>
      </p:pic>
      <p:sp>
        <p:nvSpPr>
          <p:cNvPr id="21" name="Callout: Bent Line 20">
            <a:extLst>
              <a:ext uri="{FF2B5EF4-FFF2-40B4-BE49-F238E27FC236}">
                <a16:creationId xmlns:a16="http://schemas.microsoft.com/office/drawing/2014/main" id="{E0026B41-7AAD-4957-BCB8-708F904ADCFF}"/>
              </a:ext>
            </a:extLst>
          </p:cNvPr>
          <p:cNvSpPr/>
          <p:nvPr/>
        </p:nvSpPr>
        <p:spPr>
          <a:xfrm flipH="1">
            <a:off x="107759" y="3652783"/>
            <a:ext cx="1632617" cy="483794"/>
          </a:xfrm>
          <a:prstGeom prst="borderCallout2">
            <a:avLst>
              <a:gd name="adj1" fmla="val 61501"/>
              <a:gd name="adj2" fmla="val 819"/>
              <a:gd name="adj3" fmla="val 61501"/>
              <a:gd name="adj4" fmla="val -8250"/>
              <a:gd name="adj5" fmla="val 59299"/>
              <a:gd name="adj6" fmla="val 29"/>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bg1"/>
                </a:solidFill>
              </a:rPr>
              <a:t>H2 (Header 2)</a:t>
            </a:r>
          </a:p>
        </p:txBody>
      </p:sp>
      <p:sp>
        <p:nvSpPr>
          <p:cNvPr id="22" name="Callout: Bent Line 21">
            <a:extLst>
              <a:ext uri="{FF2B5EF4-FFF2-40B4-BE49-F238E27FC236}">
                <a16:creationId xmlns:a16="http://schemas.microsoft.com/office/drawing/2014/main" id="{B3F21393-909C-4852-BBE5-A7C286327638}"/>
              </a:ext>
            </a:extLst>
          </p:cNvPr>
          <p:cNvSpPr/>
          <p:nvPr/>
        </p:nvSpPr>
        <p:spPr>
          <a:xfrm flipH="1">
            <a:off x="107758" y="4328244"/>
            <a:ext cx="1632617" cy="483794"/>
          </a:xfrm>
          <a:prstGeom prst="borderCallout2">
            <a:avLst>
              <a:gd name="adj1" fmla="val 18750"/>
              <a:gd name="adj2" fmla="val -1182"/>
              <a:gd name="adj3" fmla="val 18750"/>
              <a:gd name="adj4" fmla="val -7583"/>
              <a:gd name="adj5" fmla="val 18798"/>
              <a:gd name="adj6" fmla="val 1362"/>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bg1"/>
                </a:solidFill>
              </a:rPr>
              <a:t>P (Paragraph)</a:t>
            </a:r>
          </a:p>
        </p:txBody>
      </p:sp>
      <p:sp>
        <p:nvSpPr>
          <p:cNvPr id="23" name="Callout: Bent Line 22">
            <a:extLst>
              <a:ext uri="{FF2B5EF4-FFF2-40B4-BE49-F238E27FC236}">
                <a16:creationId xmlns:a16="http://schemas.microsoft.com/office/drawing/2014/main" id="{163C077D-B86D-4892-8A1C-2B7A8FEE1ECD}"/>
              </a:ext>
            </a:extLst>
          </p:cNvPr>
          <p:cNvSpPr/>
          <p:nvPr/>
        </p:nvSpPr>
        <p:spPr>
          <a:xfrm flipH="1">
            <a:off x="107759" y="5014860"/>
            <a:ext cx="1632617" cy="483794"/>
          </a:xfrm>
          <a:prstGeom prst="borderCallout2">
            <a:avLst>
              <a:gd name="adj1" fmla="val 18750"/>
              <a:gd name="adj2" fmla="val -1182"/>
              <a:gd name="adj3" fmla="val 18750"/>
              <a:gd name="adj4" fmla="val -7583"/>
              <a:gd name="adj5" fmla="val 30048"/>
              <a:gd name="adj6" fmla="val -47312"/>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bg1"/>
                </a:solidFill>
              </a:rPr>
              <a:t>Footnote</a:t>
            </a:r>
          </a:p>
        </p:txBody>
      </p:sp>
      <p:pic>
        <p:nvPicPr>
          <p:cNvPr id="26" name="Picture 2">
            <a:extLst>
              <a:ext uri="{FF2B5EF4-FFF2-40B4-BE49-F238E27FC236}">
                <a16:creationId xmlns:a16="http://schemas.microsoft.com/office/drawing/2014/main" id="{BBB1A938-8AA8-4331-B8B9-B3C1696352FF}"/>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r="81872"/>
          <a:stretch/>
        </p:blipFill>
        <p:spPr bwMode="auto">
          <a:xfrm>
            <a:off x="7508587" y="3143650"/>
            <a:ext cx="1542349" cy="4048772"/>
          </a:xfrm>
          <a:prstGeom prst="rect">
            <a:avLst/>
          </a:prstGeom>
          <a:noFill/>
          <a:extLst>
            <a:ext uri="{909E8E84-426E-40DD-AFC4-6F175D3DCCD1}">
              <a14:hiddenFill xmlns:a14="http://schemas.microsoft.com/office/drawing/2010/main">
                <a:solidFill>
                  <a:srgbClr val="FFFFFF"/>
                </a:solidFill>
              </a14:hiddenFill>
            </a:ext>
          </a:extLst>
        </p:spPr>
      </p:pic>
      <p:pic>
        <p:nvPicPr>
          <p:cNvPr id="27" name="Graphic 26" descr="Arrow: Slight curve">
            <a:extLst>
              <a:ext uri="{FF2B5EF4-FFF2-40B4-BE49-F238E27FC236}">
                <a16:creationId xmlns:a16="http://schemas.microsoft.com/office/drawing/2014/main" id="{E5227A68-B78F-42AF-9161-77387699716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rot="13176271" flipH="1">
            <a:off x="5964212" y="3633845"/>
            <a:ext cx="2037963" cy="1388799"/>
          </a:xfrm>
          <a:prstGeom prst="rect">
            <a:avLst/>
          </a:prstGeom>
        </p:spPr>
      </p:pic>
    </p:spTree>
    <p:extLst>
      <p:ext uri="{BB962C8B-B14F-4D97-AF65-F5344CB8AC3E}">
        <p14:creationId xmlns:p14="http://schemas.microsoft.com/office/powerpoint/2010/main" val="23968309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0715016-15AF-437D-AFFB-EB116CEAC4FF}"/>
              </a:ext>
            </a:extLst>
          </p:cNvPr>
          <p:cNvSpPr/>
          <p:nvPr/>
        </p:nvSpPr>
        <p:spPr>
          <a:xfrm>
            <a:off x="-90435" y="6204355"/>
            <a:ext cx="9395209" cy="66165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F373AA47-238E-42AF-AA8A-E5874AFF59E0}"/>
              </a:ext>
            </a:extLst>
          </p:cNvPr>
          <p:cNvGrpSpPr/>
          <p:nvPr/>
        </p:nvGrpSpPr>
        <p:grpSpPr>
          <a:xfrm>
            <a:off x="10036667" y="554827"/>
            <a:ext cx="2631566" cy="1371945"/>
            <a:chOff x="6318134" y="3716016"/>
            <a:chExt cx="3727115" cy="1943100"/>
          </a:xfrm>
        </p:grpSpPr>
        <p:pic>
          <p:nvPicPr>
            <p:cNvPr id="10" name="Picture 9">
              <a:extLst>
                <a:ext uri="{FF2B5EF4-FFF2-40B4-BE49-F238E27FC236}">
                  <a16:creationId xmlns:a16="http://schemas.microsoft.com/office/drawing/2014/main" id="{8EAFFAE1-523E-4AFA-9D70-E24232FF5A9B}"/>
                </a:ext>
              </a:extLst>
            </p:cNvPr>
            <p:cNvPicPr>
              <a:picLocks noChangeAspect="1"/>
            </p:cNvPicPr>
            <p:nvPr/>
          </p:nvPicPr>
          <p:blipFill rotWithShape="1">
            <a:blip r:embed="rId3"/>
            <a:srcRect l="83712"/>
            <a:stretch/>
          </p:blipFill>
          <p:spPr>
            <a:xfrm>
              <a:off x="8982503" y="3716016"/>
              <a:ext cx="1062746" cy="1943100"/>
            </a:xfrm>
            <a:prstGeom prst="rect">
              <a:avLst/>
            </a:prstGeom>
          </p:spPr>
        </p:pic>
        <p:pic>
          <p:nvPicPr>
            <p:cNvPr id="11" name="Picture 10">
              <a:extLst>
                <a:ext uri="{FF2B5EF4-FFF2-40B4-BE49-F238E27FC236}">
                  <a16:creationId xmlns:a16="http://schemas.microsoft.com/office/drawing/2014/main" id="{E6108D67-0572-44A5-84D5-709869FEDFA2}"/>
                </a:ext>
              </a:extLst>
            </p:cNvPr>
            <p:cNvPicPr>
              <a:picLocks noChangeAspect="1"/>
            </p:cNvPicPr>
            <p:nvPr/>
          </p:nvPicPr>
          <p:blipFill rotWithShape="1">
            <a:blip r:embed="rId3"/>
            <a:srcRect l="-515" r="58332"/>
            <a:stretch/>
          </p:blipFill>
          <p:spPr>
            <a:xfrm>
              <a:off x="6318134" y="3716016"/>
              <a:ext cx="2752297" cy="1943100"/>
            </a:xfrm>
            <a:prstGeom prst="rect">
              <a:avLst/>
            </a:prstGeom>
          </p:spPr>
        </p:pic>
      </p:grpSp>
      <p:grpSp>
        <p:nvGrpSpPr>
          <p:cNvPr id="13" name="Group 12">
            <a:extLst>
              <a:ext uri="{FF2B5EF4-FFF2-40B4-BE49-F238E27FC236}">
                <a16:creationId xmlns:a16="http://schemas.microsoft.com/office/drawing/2014/main" id="{0A3F43FC-682B-4177-BDD5-17FDBDA4ABEF}"/>
              </a:ext>
            </a:extLst>
          </p:cNvPr>
          <p:cNvGrpSpPr/>
          <p:nvPr/>
        </p:nvGrpSpPr>
        <p:grpSpPr>
          <a:xfrm>
            <a:off x="9721165" y="3881"/>
            <a:ext cx="1983662" cy="718718"/>
            <a:chOff x="7794425" y="-1180736"/>
            <a:chExt cx="1983662" cy="718718"/>
          </a:xfrm>
        </p:grpSpPr>
        <p:pic>
          <p:nvPicPr>
            <p:cNvPr id="14" name="Picture 13">
              <a:extLst>
                <a:ext uri="{FF2B5EF4-FFF2-40B4-BE49-F238E27FC236}">
                  <a16:creationId xmlns:a16="http://schemas.microsoft.com/office/drawing/2014/main" id="{3F366F0F-EE19-465E-B56C-2811D7D60F31}"/>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Lst>
            </a:blip>
            <a:stretch>
              <a:fillRect/>
            </a:stretch>
          </p:blipFill>
          <p:spPr>
            <a:xfrm>
              <a:off x="7794425" y="-1157343"/>
              <a:ext cx="742950" cy="695325"/>
            </a:xfrm>
            <a:prstGeom prst="rect">
              <a:avLst/>
            </a:prstGeom>
          </p:spPr>
        </p:pic>
        <p:sp>
          <p:nvSpPr>
            <p:cNvPr id="15" name="Rectangle 14">
              <a:extLst>
                <a:ext uri="{FF2B5EF4-FFF2-40B4-BE49-F238E27FC236}">
                  <a16:creationId xmlns:a16="http://schemas.microsoft.com/office/drawing/2014/main" id="{11F1ACFC-B293-4D53-B212-F0D9B181379F}"/>
                </a:ext>
              </a:extLst>
            </p:cNvPr>
            <p:cNvSpPr/>
            <p:nvPr/>
          </p:nvSpPr>
          <p:spPr>
            <a:xfrm>
              <a:off x="8165900" y="-1180736"/>
              <a:ext cx="1612187" cy="71845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i="1" dirty="0"/>
                <a:t>Common</a:t>
              </a:r>
            </a:p>
          </p:txBody>
        </p:sp>
      </p:grpSp>
      <p:grpSp>
        <p:nvGrpSpPr>
          <p:cNvPr id="16" name="Group 15">
            <a:extLst>
              <a:ext uri="{FF2B5EF4-FFF2-40B4-BE49-F238E27FC236}">
                <a16:creationId xmlns:a16="http://schemas.microsoft.com/office/drawing/2014/main" id="{577B217C-C8A5-408B-A4E5-0E28EF092598}"/>
              </a:ext>
            </a:extLst>
          </p:cNvPr>
          <p:cNvGrpSpPr/>
          <p:nvPr/>
        </p:nvGrpSpPr>
        <p:grpSpPr>
          <a:xfrm>
            <a:off x="2772593" y="982592"/>
            <a:ext cx="6488638" cy="3034237"/>
            <a:chOff x="2772593" y="982592"/>
            <a:chExt cx="6488638" cy="3034237"/>
          </a:xfrm>
        </p:grpSpPr>
        <p:pic>
          <p:nvPicPr>
            <p:cNvPr id="8" name="Picture 7">
              <a:extLst>
                <a:ext uri="{FF2B5EF4-FFF2-40B4-BE49-F238E27FC236}">
                  <a16:creationId xmlns:a16="http://schemas.microsoft.com/office/drawing/2014/main" id="{4E4B580C-F890-452D-993C-3E310339FA34}"/>
                </a:ext>
              </a:extLst>
            </p:cNvPr>
            <p:cNvPicPr>
              <a:picLocks noChangeAspect="1"/>
            </p:cNvPicPr>
            <p:nvPr/>
          </p:nvPicPr>
          <p:blipFill rotWithShape="1">
            <a:blip r:embed="rId6"/>
            <a:srcRect l="57575" t="22254" r="17138" b="46213"/>
            <a:stretch/>
          </p:blipFill>
          <p:spPr>
            <a:xfrm>
              <a:off x="2772593" y="982592"/>
              <a:ext cx="6488638" cy="3034237"/>
            </a:xfrm>
            <a:prstGeom prst="rect">
              <a:avLst/>
            </a:prstGeom>
          </p:spPr>
        </p:pic>
        <p:sp>
          <p:nvSpPr>
            <p:cNvPr id="4" name="Rectangle 3">
              <a:extLst>
                <a:ext uri="{FF2B5EF4-FFF2-40B4-BE49-F238E27FC236}">
                  <a16:creationId xmlns:a16="http://schemas.microsoft.com/office/drawing/2014/main" id="{25404D79-89F7-48C2-AAE6-D8CF4302F1ED}"/>
                </a:ext>
              </a:extLst>
            </p:cNvPr>
            <p:cNvSpPr/>
            <p:nvPr/>
          </p:nvSpPr>
          <p:spPr>
            <a:xfrm>
              <a:off x="8168492" y="982592"/>
              <a:ext cx="1001486" cy="163287"/>
            </a:xfrm>
            <a:prstGeom prst="rect">
              <a:avLst/>
            </a:prstGeom>
            <a:solidFill>
              <a:srgbClr val="2A4E83"/>
            </a:solidFill>
            <a:ln>
              <a:solidFill>
                <a:srgbClr val="2A4E83"/>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19" name="Picture 2">
            <a:extLst>
              <a:ext uri="{FF2B5EF4-FFF2-40B4-BE49-F238E27FC236}">
                <a16:creationId xmlns:a16="http://schemas.microsoft.com/office/drawing/2014/main" id="{1263566B-8F8B-46C1-BD9E-6D5C43B4ADF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672823" y="3558651"/>
            <a:ext cx="6204857" cy="2952693"/>
          </a:xfrm>
          <a:prstGeom prst="rect">
            <a:avLst/>
          </a:prstGeom>
          <a:noFill/>
          <a:extLst>
            <a:ext uri="{909E8E84-426E-40DD-AFC4-6F175D3DCCD1}">
              <a14:hiddenFill xmlns:a14="http://schemas.microsoft.com/office/drawing/2010/main">
                <a:solidFill>
                  <a:srgbClr val="FFFFFF"/>
                </a:solidFill>
              </a14:hiddenFill>
            </a:ext>
          </a:extLst>
        </p:spPr>
      </p:pic>
      <p:pic>
        <p:nvPicPr>
          <p:cNvPr id="20" name="Graphic 19" descr="Arrow: Slight curve">
            <a:extLst>
              <a:ext uri="{FF2B5EF4-FFF2-40B4-BE49-F238E27FC236}">
                <a16:creationId xmlns:a16="http://schemas.microsoft.com/office/drawing/2014/main" id="{9CD70837-8FC0-49FC-BBBC-65C4B4964D28}"/>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rot="18604637" flipH="1">
            <a:off x="7098413" y="2384414"/>
            <a:ext cx="2037963" cy="1388799"/>
          </a:xfrm>
          <a:prstGeom prst="rect">
            <a:avLst/>
          </a:prstGeom>
        </p:spPr>
      </p:pic>
      <p:pic>
        <p:nvPicPr>
          <p:cNvPr id="9" name="Picture 8">
            <a:extLst>
              <a:ext uri="{FF2B5EF4-FFF2-40B4-BE49-F238E27FC236}">
                <a16:creationId xmlns:a16="http://schemas.microsoft.com/office/drawing/2014/main" id="{C0C5ABA0-1D92-43CA-9AFE-5978E1707162}"/>
              </a:ext>
            </a:extLst>
          </p:cNvPr>
          <p:cNvPicPr>
            <a:picLocks noChangeAspect="1"/>
          </p:cNvPicPr>
          <p:nvPr/>
        </p:nvPicPr>
        <p:blipFill>
          <a:blip r:embed="rId10"/>
          <a:stretch>
            <a:fillRect/>
          </a:stretch>
        </p:blipFill>
        <p:spPr>
          <a:xfrm>
            <a:off x="117514" y="1377094"/>
            <a:ext cx="4521035" cy="1498301"/>
          </a:xfrm>
          <a:prstGeom prst="rect">
            <a:avLst/>
          </a:prstGeom>
        </p:spPr>
      </p:pic>
      <p:pic>
        <p:nvPicPr>
          <p:cNvPr id="17" name="Graphic 16" descr="Arrow: Slight curve">
            <a:extLst>
              <a:ext uri="{FF2B5EF4-FFF2-40B4-BE49-F238E27FC236}">
                <a16:creationId xmlns:a16="http://schemas.microsoft.com/office/drawing/2014/main" id="{684A113D-D85A-4DD2-9977-DAD315EC7313}"/>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rot="8032302" flipH="1">
            <a:off x="2344396" y="1181326"/>
            <a:ext cx="1840135" cy="1145336"/>
          </a:xfrm>
          <a:prstGeom prst="rect">
            <a:avLst/>
          </a:prstGeom>
        </p:spPr>
      </p:pic>
      <p:pic>
        <p:nvPicPr>
          <p:cNvPr id="21" name="Picture 20">
            <a:extLst>
              <a:ext uri="{FF2B5EF4-FFF2-40B4-BE49-F238E27FC236}">
                <a16:creationId xmlns:a16="http://schemas.microsoft.com/office/drawing/2014/main" id="{D5AD499F-482D-433A-BDF5-84E9FAFC8F18}"/>
              </a:ext>
            </a:extLst>
          </p:cNvPr>
          <p:cNvPicPr>
            <a:picLocks noChangeAspect="1"/>
          </p:cNvPicPr>
          <p:nvPr/>
        </p:nvPicPr>
        <p:blipFill>
          <a:blip r:embed="rId11"/>
          <a:stretch>
            <a:fillRect/>
          </a:stretch>
        </p:blipFill>
        <p:spPr>
          <a:xfrm>
            <a:off x="26157" y="85341"/>
            <a:ext cx="1725070" cy="1047873"/>
          </a:xfrm>
          <a:prstGeom prst="rect">
            <a:avLst/>
          </a:prstGeom>
        </p:spPr>
      </p:pic>
    </p:spTree>
    <p:extLst>
      <p:ext uri="{BB962C8B-B14F-4D97-AF65-F5344CB8AC3E}">
        <p14:creationId xmlns:p14="http://schemas.microsoft.com/office/powerpoint/2010/main" val="23646073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2F70F65-F0E5-4C1C-AB8D-DBFC86D00371}"/>
              </a:ext>
            </a:extLst>
          </p:cNvPr>
          <p:cNvSpPr/>
          <p:nvPr/>
        </p:nvSpPr>
        <p:spPr>
          <a:xfrm>
            <a:off x="6189841" y="84474"/>
            <a:ext cx="2954159" cy="6272783"/>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45DD83CA-10BC-417A-A160-3713858BF38A}"/>
              </a:ext>
            </a:extLst>
          </p:cNvPr>
          <p:cNvSpPr/>
          <p:nvPr/>
        </p:nvSpPr>
        <p:spPr>
          <a:xfrm>
            <a:off x="6311060" y="1090943"/>
            <a:ext cx="2736447" cy="5015942"/>
          </a:xfrm>
          <a:prstGeom prst="rect">
            <a:avLst/>
          </a:prstGeom>
          <a:solidFill>
            <a:srgbClr val="FFFFF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C8A5F682-CD05-47EC-B20B-B0B102CCE77A}"/>
              </a:ext>
            </a:extLst>
          </p:cNvPr>
          <p:cNvPicPr>
            <a:picLocks noChangeAspect="1"/>
          </p:cNvPicPr>
          <p:nvPr/>
        </p:nvPicPr>
        <p:blipFill>
          <a:blip r:embed="rId3"/>
          <a:stretch>
            <a:fillRect/>
          </a:stretch>
        </p:blipFill>
        <p:spPr>
          <a:xfrm>
            <a:off x="707748" y="40823"/>
            <a:ext cx="5482093" cy="6316435"/>
          </a:xfrm>
          <a:prstGeom prst="rect">
            <a:avLst/>
          </a:prstGeom>
        </p:spPr>
      </p:pic>
      <p:grpSp>
        <p:nvGrpSpPr>
          <p:cNvPr id="14" name="Group 13">
            <a:extLst>
              <a:ext uri="{FF2B5EF4-FFF2-40B4-BE49-F238E27FC236}">
                <a16:creationId xmlns:a16="http://schemas.microsoft.com/office/drawing/2014/main" id="{918007E4-3D90-4546-87EA-52EA29854BA2}"/>
              </a:ext>
            </a:extLst>
          </p:cNvPr>
          <p:cNvGrpSpPr/>
          <p:nvPr/>
        </p:nvGrpSpPr>
        <p:grpSpPr>
          <a:xfrm>
            <a:off x="6303619" y="1045402"/>
            <a:ext cx="2689458" cy="4941288"/>
            <a:chOff x="295271" y="2160422"/>
            <a:chExt cx="2689458" cy="4941288"/>
          </a:xfrm>
        </p:grpSpPr>
        <p:pic>
          <p:nvPicPr>
            <p:cNvPr id="51" name="Picture 50">
              <a:extLst>
                <a:ext uri="{FF2B5EF4-FFF2-40B4-BE49-F238E27FC236}">
                  <a16:creationId xmlns:a16="http://schemas.microsoft.com/office/drawing/2014/main" id="{98FDFB0F-120F-4BCF-B067-B299135005BB}"/>
                </a:ext>
              </a:extLst>
            </p:cNvPr>
            <p:cNvPicPr>
              <a:picLocks noChangeAspect="1"/>
            </p:cNvPicPr>
            <p:nvPr/>
          </p:nvPicPr>
          <p:blipFill>
            <a:blip r:embed="rId4"/>
            <a:stretch>
              <a:fillRect/>
            </a:stretch>
          </p:blipFill>
          <p:spPr>
            <a:xfrm>
              <a:off x="395270" y="4885250"/>
              <a:ext cx="2527392" cy="772927"/>
            </a:xfrm>
            <a:prstGeom prst="rect">
              <a:avLst/>
            </a:prstGeom>
          </p:spPr>
        </p:pic>
        <p:grpSp>
          <p:nvGrpSpPr>
            <p:cNvPr id="52" name="Group 51">
              <a:extLst>
                <a:ext uri="{FF2B5EF4-FFF2-40B4-BE49-F238E27FC236}">
                  <a16:creationId xmlns:a16="http://schemas.microsoft.com/office/drawing/2014/main" id="{C6CF0218-FE70-45BD-AADF-DB4753436052}"/>
                </a:ext>
              </a:extLst>
            </p:cNvPr>
            <p:cNvGrpSpPr/>
            <p:nvPr/>
          </p:nvGrpSpPr>
          <p:grpSpPr>
            <a:xfrm>
              <a:off x="373491" y="2712887"/>
              <a:ext cx="2543966" cy="1466321"/>
              <a:chOff x="3039944" y="-436993"/>
              <a:chExt cx="5847917" cy="3370693"/>
            </a:xfrm>
          </p:grpSpPr>
          <p:pic>
            <p:nvPicPr>
              <p:cNvPr id="53" name="Picture 52">
                <a:extLst>
                  <a:ext uri="{FF2B5EF4-FFF2-40B4-BE49-F238E27FC236}">
                    <a16:creationId xmlns:a16="http://schemas.microsoft.com/office/drawing/2014/main" id="{3217A92E-DFC4-4C3A-8E3C-088150236357}"/>
                  </a:ext>
                </a:extLst>
              </p:cNvPr>
              <p:cNvPicPr>
                <a:picLocks noChangeAspect="1"/>
              </p:cNvPicPr>
              <p:nvPr/>
            </p:nvPicPr>
            <p:blipFill>
              <a:blip r:embed="rId5"/>
              <a:stretch>
                <a:fillRect/>
              </a:stretch>
            </p:blipFill>
            <p:spPr>
              <a:xfrm>
                <a:off x="3039944" y="-436993"/>
                <a:ext cx="5847917" cy="1691340"/>
              </a:xfrm>
              <a:prstGeom prst="rect">
                <a:avLst/>
              </a:prstGeom>
            </p:spPr>
          </p:pic>
          <p:sp>
            <p:nvSpPr>
              <p:cNvPr id="54" name="Rectangle 53">
                <a:extLst>
                  <a:ext uri="{FF2B5EF4-FFF2-40B4-BE49-F238E27FC236}">
                    <a16:creationId xmlns:a16="http://schemas.microsoft.com/office/drawing/2014/main" id="{02B9D827-8E69-488E-A8F1-79D60B051B5D}"/>
                  </a:ext>
                </a:extLst>
              </p:cNvPr>
              <p:cNvSpPr/>
              <p:nvPr/>
            </p:nvSpPr>
            <p:spPr>
              <a:xfrm>
                <a:off x="5864800" y="2529824"/>
                <a:ext cx="1838327" cy="28886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3D8D03A9-9749-4C6E-B6AE-500EDEA839A9}"/>
                  </a:ext>
                </a:extLst>
              </p:cNvPr>
              <p:cNvSpPr/>
              <p:nvPr/>
            </p:nvSpPr>
            <p:spPr>
              <a:xfrm>
                <a:off x="5864800" y="2784770"/>
                <a:ext cx="683201" cy="14893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239E1226-853A-4537-A9C3-42E4B2B4ED68}"/>
                  </a:ext>
                </a:extLst>
              </p:cNvPr>
              <p:cNvSpPr/>
              <p:nvPr/>
            </p:nvSpPr>
            <p:spPr>
              <a:xfrm>
                <a:off x="3101824" y="2669761"/>
                <a:ext cx="683201" cy="14893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57" name="Picture 56">
              <a:extLst>
                <a:ext uri="{FF2B5EF4-FFF2-40B4-BE49-F238E27FC236}">
                  <a16:creationId xmlns:a16="http://schemas.microsoft.com/office/drawing/2014/main" id="{00790AC7-A3E8-4C56-997E-1F564CD78E9A}"/>
                </a:ext>
              </a:extLst>
            </p:cNvPr>
            <p:cNvPicPr>
              <a:picLocks noChangeAspect="1"/>
            </p:cNvPicPr>
            <p:nvPr/>
          </p:nvPicPr>
          <p:blipFill>
            <a:blip r:embed="rId6"/>
            <a:stretch>
              <a:fillRect/>
            </a:stretch>
          </p:blipFill>
          <p:spPr>
            <a:xfrm>
              <a:off x="426199" y="6118656"/>
              <a:ext cx="2534395" cy="983054"/>
            </a:xfrm>
            <a:prstGeom prst="rect">
              <a:avLst/>
            </a:prstGeom>
          </p:spPr>
        </p:pic>
        <p:pic>
          <p:nvPicPr>
            <p:cNvPr id="35" name="Picture 34">
              <a:extLst>
                <a:ext uri="{FF2B5EF4-FFF2-40B4-BE49-F238E27FC236}">
                  <a16:creationId xmlns:a16="http://schemas.microsoft.com/office/drawing/2014/main" id="{A66DAA1A-B59B-4347-89E7-F51D14EB718E}"/>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Lst>
            </a:blip>
            <a:stretch>
              <a:fillRect/>
            </a:stretch>
          </p:blipFill>
          <p:spPr>
            <a:xfrm>
              <a:off x="326142" y="3522257"/>
              <a:ext cx="742950" cy="695325"/>
            </a:xfrm>
            <a:prstGeom prst="rect">
              <a:avLst/>
            </a:prstGeom>
          </p:spPr>
        </p:pic>
        <p:sp>
          <p:nvSpPr>
            <p:cNvPr id="42" name="Rectangle 41">
              <a:extLst>
                <a:ext uri="{FF2B5EF4-FFF2-40B4-BE49-F238E27FC236}">
                  <a16:creationId xmlns:a16="http://schemas.microsoft.com/office/drawing/2014/main" id="{F9CBA296-3A1B-4C76-B766-05583D427F82}"/>
                </a:ext>
              </a:extLst>
            </p:cNvPr>
            <p:cNvSpPr/>
            <p:nvPr/>
          </p:nvSpPr>
          <p:spPr>
            <a:xfrm>
              <a:off x="688234" y="3499124"/>
              <a:ext cx="1612187" cy="71845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i="1" dirty="0"/>
                <a:t>Common</a:t>
              </a:r>
            </a:p>
          </p:txBody>
        </p:sp>
        <p:pic>
          <p:nvPicPr>
            <p:cNvPr id="43" name="Picture 42">
              <a:extLst>
                <a:ext uri="{FF2B5EF4-FFF2-40B4-BE49-F238E27FC236}">
                  <a16:creationId xmlns:a16="http://schemas.microsoft.com/office/drawing/2014/main" id="{2A61FF26-9A67-409C-B9F5-154256973736}"/>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Lst>
            </a:blip>
            <a:stretch>
              <a:fillRect/>
            </a:stretch>
          </p:blipFill>
          <p:spPr>
            <a:xfrm>
              <a:off x="295271" y="4353905"/>
              <a:ext cx="742950" cy="695325"/>
            </a:xfrm>
            <a:prstGeom prst="rect">
              <a:avLst/>
            </a:prstGeom>
          </p:spPr>
        </p:pic>
        <p:sp>
          <p:nvSpPr>
            <p:cNvPr id="44" name="Rectangle 43">
              <a:extLst>
                <a:ext uri="{FF2B5EF4-FFF2-40B4-BE49-F238E27FC236}">
                  <a16:creationId xmlns:a16="http://schemas.microsoft.com/office/drawing/2014/main" id="{3DEAD103-BDF2-45A6-B438-FAF71A035DD1}"/>
                </a:ext>
              </a:extLst>
            </p:cNvPr>
            <p:cNvSpPr/>
            <p:nvPr/>
          </p:nvSpPr>
          <p:spPr>
            <a:xfrm>
              <a:off x="797378" y="4286968"/>
              <a:ext cx="1612187" cy="71845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i="1" dirty="0"/>
                <a:t>Commercial</a:t>
              </a:r>
            </a:p>
          </p:txBody>
        </p:sp>
        <p:pic>
          <p:nvPicPr>
            <p:cNvPr id="45" name="Picture 44">
              <a:extLst>
                <a:ext uri="{FF2B5EF4-FFF2-40B4-BE49-F238E27FC236}">
                  <a16:creationId xmlns:a16="http://schemas.microsoft.com/office/drawing/2014/main" id="{49B47F4D-73CA-4439-A21A-8C2D94691383}"/>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Lst>
            </a:blip>
            <a:stretch>
              <a:fillRect/>
            </a:stretch>
          </p:blipFill>
          <p:spPr>
            <a:xfrm>
              <a:off x="295520" y="2281789"/>
              <a:ext cx="742950" cy="695325"/>
            </a:xfrm>
            <a:prstGeom prst="rect">
              <a:avLst/>
            </a:prstGeom>
          </p:spPr>
        </p:pic>
        <p:sp>
          <p:nvSpPr>
            <p:cNvPr id="46" name="Rectangle 45">
              <a:extLst>
                <a:ext uri="{FF2B5EF4-FFF2-40B4-BE49-F238E27FC236}">
                  <a16:creationId xmlns:a16="http://schemas.microsoft.com/office/drawing/2014/main" id="{8B68E2EF-89DD-48C2-8529-1091A369D6B1}"/>
                </a:ext>
              </a:extLst>
            </p:cNvPr>
            <p:cNvSpPr/>
            <p:nvPr/>
          </p:nvSpPr>
          <p:spPr>
            <a:xfrm>
              <a:off x="797627" y="2160422"/>
              <a:ext cx="1612187" cy="71845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i="1" dirty="0"/>
                <a:t>Recreational</a:t>
              </a:r>
            </a:p>
          </p:txBody>
        </p:sp>
        <p:pic>
          <p:nvPicPr>
            <p:cNvPr id="47" name="Picture 46">
              <a:extLst>
                <a:ext uri="{FF2B5EF4-FFF2-40B4-BE49-F238E27FC236}">
                  <a16:creationId xmlns:a16="http://schemas.microsoft.com/office/drawing/2014/main" id="{3254E6B3-8348-4B53-A751-5F265CC4ADF4}"/>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Lst>
            </a:blip>
            <a:stretch>
              <a:fillRect/>
            </a:stretch>
          </p:blipFill>
          <p:spPr>
            <a:xfrm>
              <a:off x="339240" y="5698358"/>
              <a:ext cx="742950" cy="695325"/>
            </a:xfrm>
            <a:prstGeom prst="rect">
              <a:avLst/>
            </a:prstGeom>
          </p:spPr>
        </p:pic>
        <p:sp>
          <p:nvSpPr>
            <p:cNvPr id="48" name="Rectangle 47">
              <a:extLst>
                <a:ext uri="{FF2B5EF4-FFF2-40B4-BE49-F238E27FC236}">
                  <a16:creationId xmlns:a16="http://schemas.microsoft.com/office/drawing/2014/main" id="{A1EF5647-6C9A-485E-BD76-80F0C1F0D7CF}"/>
                </a:ext>
              </a:extLst>
            </p:cNvPr>
            <p:cNvSpPr/>
            <p:nvPr/>
          </p:nvSpPr>
          <p:spPr>
            <a:xfrm>
              <a:off x="721601" y="5631421"/>
              <a:ext cx="2263128" cy="71845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i="1" dirty="0"/>
                <a:t>Marine Economy</a:t>
              </a:r>
            </a:p>
          </p:txBody>
        </p:sp>
      </p:grpSp>
      <p:pic>
        <p:nvPicPr>
          <p:cNvPr id="49" name="Graphic 48" descr="Arrow: Slight curve">
            <a:extLst>
              <a:ext uri="{FF2B5EF4-FFF2-40B4-BE49-F238E27FC236}">
                <a16:creationId xmlns:a16="http://schemas.microsoft.com/office/drawing/2014/main" id="{9BDEA052-B0C8-4A4C-882E-788F2E62F255}"/>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rot="1947479" flipV="1">
            <a:off x="-2190694" y="3769790"/>
            <a:ext cx="1322857" cy="666662"/>
          </a:xfrm>
          <a:prstGeom prst="rect">
            <a:avLst/>
          </a:prstGeom>
        </p:spPr>
      </p:pic>
      <p:pic>
        <p:nvPicPr>
          <p:cNvPr id="50" name="Graphic 49" descr="Arrow: Slight curve">
            <a:extLst>
              <a:ext uri="{FF2B5EF4-FFF2-40B4-BE49-F238E27FC236}">
                <a16:creationId xmlns:a16="http://schemas.microsoft.com/office/drawing/2014/main" id="{8AAF404B-3728-498A-B8A6-A675259EF53D}"/>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rot="9050517">
            <a:off x="-1693103" y="4402758"/>
            <a:ext cx="1381018" cy="710977"/>
          </a:xfrm>
          <a:prstGeom prst="rect">
            <a:avLst/>
          </a:prstGeom>
        </p:spPr>
      </p:pic>
      <p:pic>
        <p:nvPicPr>
          <p:cNvPr id="58" name="Graphic 57" descr="Arrow Straight">
            <a:extLst>
              <a:ext uri="{FF2B5EF4-FFF2-40B4-BE49-F238E27FC236}">
                <a16:creationId xmlns:a16="http://schemas.microsoft.com/office/drawing/2014/main" id="{24CF147D-8B3C-4D00-9C66-37232A741236}"/>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rot="16200000">
            <a:off x="-1342067" y="3186605"/>
            <a:ext cx="634391" cy="742950"/>
          </a:xfrm>
          <a:prstGeom prst="rect">
            <a:avLst/>
          </a:prstGeom>
        </p:spPr>
      </p:pic>
      <p:cxnSp>
        <p:nvCxnSpPr>
          <p:cNvPr id="10" name="Straight Connector 9">
            <a:extLst>
              <a:ext uri="{FF2B5EF4-FFF2-40B4-BE49-F238E27FC236}">
                <a16:creationId xmlns:a16="http://schemas.microsoft.com/office/drawing/2014/main" id="{FA761DBF-3935-4749-9C8D-26D213AE3EC1}"/>
              </a:ext>
            </a:extLst>
          </p:cNvPr>
          <p:cNvCxnSpPr/>
          <p:nvPr/>
        </p:nvCxnSpPr>
        <p:spPr>
          <a:xfrm flipV="1">
            <a:off x="-892282" y="743470"/>
            <a:ext cx="0" cy="6853873"/>
          </a:xfrm>
          <a:prstGeom prst="line">
            <a:avLst/>
          </a:prstGeom>
        </p:spPr>
        <p:style>
          <a:lnRef idx="2">
            <a:schemeClr val="accent1"/>
          </a:lnRef>
          <a:fillRef idx="0">
            <a:schemeClr val="accent1"/>
          </a:fillRef>
          <a:effectRef idx="1">
            <a:schemeClr val="accent1"/>
          </a:effectRef>
          <a:fontRef idx="minor">
            <a:schemeClr val="tx1"/>
          </a:fontRef>
        </p:style>
      </p:cxnSp>
      <p:pic>
        <p:nvPicPr>
          <p:cNvPr id="38" name="Graphic 37" descr="Arrow: Slight curve">
            <a:extLst>
              <a:ext uri="{FF2B5EF4-FFF2-40B4-BE49-F238E27FC236}">
                <a16:creationId xmlns:a16="http://schemas.microsoft.com/office/drawing/2014/main" id="{2D6E9F48-8DD5-4452-AF6C-59E064D3782D}"/>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rot="9164138">
            <a:off x="5731197" y="1706775"/>
            <a:ext cx="813312" cy="754914"/>
          </a:xfrm>
          <a:prstGeom prst="rect">
            <a:avLst/>
          </a:prstGeom>
        </p:spPr>
      </p:pic>
      <p:pic>
        <p:nvPicPr>
          <p:cNvPr id="40" name="Graphic 39" descr="Arrow: Slight curve">
            <a:extLst>
              <a:ext uri="{FF2B5EF4-FFF2-40B4-BE49-F238E27FC236}">
                <a16:creationId xmlns:a16="http://schemas.microsoft.com/office/drawing/2014/main" id="{C3467FA5-45AC-4AC4-ACB0-63E156E26798}"/>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rot="9164138">
            <a:off x="5702131" y="2911961"/>
            <a:ext cx="813312" cy="754914"/>
          </a:xfrm>
          <a:prstGeom prst="rect">
            <a:avLst/>
          </a:prstGeom>
        </p:spPr>
      </p:pic>
      <p:pic>
        <p:nvPicPr>
          <p:cNvPr id="41" name="Graphic 40" descr="Arrow: Slight curve">
            <a:extLst>
              <a:ext uri="{FF2B5EF4-FFF2-40B4-BE49-F238E27FC236}">
                <a16:creationId xmlns:a16="http://schemas.microsoft.com/office/drawing/2014/main" id="{4665775F-9AD4-4DAD-AE0C-836A219F7191}"/>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rot="9164138">
            <a:off x="5809887" y="3872179"/>
            <a:ext cx="813312" cy="754914"/>
          </a:xfrm>
          <a:prstGeom prst="rect">
            <a:avLst/>
          </a:prstGeom>
        </p:spPr>
      </p:pic>
      <p:pic>
        <p:nvPicPr>
          <p:cNvPr id="60" name="Graphic 59" descr="Arrow: Slight curve">
            <a:extLst>
              <a:ext uri="{FF2B5EF4-FFF2-40B4-BE49-F238E27FC236}">
                <a16:creationId xmlns:a16="http://schemas.microsoft.com/office/drawing/2014/main" id="{2863D819-8C7D-4824-804A-918681000F6E}"/>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rot="9164138">
            <a:off x="5778018" y="4945227"/>
            <a:ext cx="813312" cy="754914"/>
          </a:xfrm>
          <a:prstGeom prst="rect">
            <a:avLst/>
          </a:prstGeom>
        </p:spPr>
      </p:pic>
      <p:pic>
        <p:nvPicPr>
          <p:cNvPr id="31" name="Picture 30">
            <a:extLst>
              <a:ext uri="{FF2B5EF4-FFF2-40B4-BE49-F238E27FC236}">
                <a16:creationId xmlns:a16="http://schemas.microsoft.com/office/drawing/2014/main" id="{C9A472DE-BD60-4DE8-B8BA-A23424137045}"/>
              </a:ext>
            </a:extLst>
          </p:cNvPr>
          <p:cNvPicPr>
            <a:picLocks noChangeAspect="1"/>
          </p:cNvPicPr>
          <p:nvPr/>
        </p:nvPicPr>
        <p:blipFill rotWithShape="1">
          <a:blip r:embed="rId13"/>
          <a:srcRect l="33113" t="51985" r="33552" b="-1845"/>
          <a:stretch/>
        </p:blipFill>
        <p:spPr>
          <a:xfrm>
            <a:off x="-5760" y="84474"/>
            <a:ext cx="1796144" cy="1100271"/>
          </a:xfrm>
          <a:prstGeom prst="rect">
            <a:avLst/>
          </a:prstGeom>
        </p:spPr>
      </p:pic>
      <p:pic>
        <p:nvPicPr>
          <p:cNvPr id="5" name="Graphic 4" descr="Computer">
            <a:extLst>
              <a:ext uri="{FF2B5EF4-FFF2-40B4-BE49-F238E27FC236}">
                <a16:creationId xmlns:a16="http://schemas.microsoft.com/office/drawing/2014/main" id="{5F892845-908D-4DED-B1E0-AE3FA4FF6BDA}"/>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7077440" y="-46352"/>
            <a:ext cx="1287677" cy="1287677"/>
          </a:xfrm>
          <a:prstGeom prst="rect">
            <a:avLst/>
          </a:prstGeom>
        </p:spPr>
      </p:pic>
    </p:spTree>
    <p:extLst>
      <p:ext uri="{BB962C8B-B14F-4D97-AF65-F5344CB8AC3E}">
        <p14:creationId xmlns:p14="http://schemas.microsoft.com/office/powerpoint/2010/main" val="3779313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0"/>
                                        </p:tgtEl>
                                        <p:attrNameLst>
                                          <p:attrName>style.visibility</p:attrName>
                                        </p:attrNameLst>
                                      </p:cBhvr>
                                      <p:to>
                                        <p:strVal val="visible"/>
                                      </p:to>
                                    </p:set>
                                    <p:animEffect transition="in" filter="fade">
                                      <p:cBhvr>
                                        <p:cTn id="11" dur="500"/>
                                        <p:tgtEl>
                                          <p:spTgt spid="50"/>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8"/>
                                        </p:tgtEl>
                                        <p:attrNameLst>
                                          <p:attrName>style.visibility</p:attrName>
                                        </p:attrNameLst>
                                      </p:cBhvr>
                                      <p:to>
                                        <p:strVal val="visible"/>
                                      </p:to>
                                    </p:set>
                                    <p:animEffect transition="in" filter="fade">
                                      <p:cBhvr>
                                        <p:cTn id="15" dur="500"/>
                                        <p:tgtEl>
                                          <p:spTgt spid="38"/>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40"/>
                                        </p:tgtEl>
                                        <p:attrNameLst>
                                          <p:attrName>style.visibility</p:attrName>
                                        </p:attrNameLst>
                                      </p:cBhvr>
                                      <p:to>
                                        <p:strVal val="visible"/>
                                      </p:to>
                                    </p:set>
                                    <p:animEffect transition="in" filter="fade">
                                      <p:cBhvr>
                                        <p:cTn id="19" dur="500"/>
                                        <p:tgtEl>
                                          <p:spTgt spid="40"/>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41"/>
                                        </p:tgtEl>
                                        <p:attrNameLst>
                                          <p:attrName>style.visibility</p:attrName>
                                        </p:attrNameLst>
                                      </p:cBhvr>
                                      <p:to>
                                        <p:strVal val="visible"/>
                                      </p:to>
                                    </p:set>
                                    <p:animEffect transition="in" filter="fade">
                                      <p:cBhvr>
                                        <p:cTn id="23" dur="500"/>
                                        <p:tgtEl>
                                          <p:spTgt spid="41"/>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60"/>
                                        </p:tgtEl>
                                        <p:attrNameLst>
                                          <p:attrName>style.visibility</p:attrName>
                                        </p:attrNameLst>
                                      </p:cBhvr>
                                      <p:to>
                                        <p:strVal val="visible"/>
                                      </p:to>
                                    </p:set>
                                    <p:animEffect transition="in" filter="fade">
                                      <p:cBhvr>
                                        <p:cTn id="27"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Rectangle 67">
            <a:extLst>
              <a:ext uri="{FF2B5EF4-FFF2-40B4-BE49-F238E27FC236}">
                <a16:creationId xmlns:a16="http://schemas.microsoft.com/office/drawing/2014/main" id="{4166ECAE-B26F-4D14-A9F7-379288722D86}"/>
              </a:ext>
            </a:extLst>
          </p:cNvPr>
          <p:cNvSpPr/>
          <p:nvPr/>
        </p:nvSpPr>
        <p:spPr>
          <a:xfrm>
            <a:off x="-90435" y="6204355"/>
            <a:ext cx="9395209" cy="66165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158252F3-8C88-42DD-AB7D-7855E5984EE1}"/>
              </a:ext>
            </a:extLst>
          </p:cNvPr>
          <p:cNvGrpSpPr/>
          <p:nvPr/>
        </p:nvGrpSpPr>
        <p:grpSpPr>
          <a:xfrm>
            <a:off x="4390672" y="3979609"/>
            <a:ext cx="4461174" cy="2619569"/>
            <a:chOff x="5197355" y="3688994"/>
            <a:chExt cx="4461174" cy="2619569"/>
          </a:xfrm>
        </p:grpSpPr>
        <p:pic>
          <p:nvPicPr>
            <p:cNvPr id="4" name="Picture 3">
              <a:extLst>
                <a:ext uri="{FF2B5EF4-FFF2-40B4-BE49-F238E27FC236}">
                  <a16:creationId xmlns:a16="http://schemas.microsoft.com/office/drawing/2014/main" id="{C58AE73A-BDB3-4CCB-895B-A51C2FFF83FB}"/>
                </a:ext>
              </a:extLst>
            </p:cNvPr>
            <p:cNvPicPr>
              <a:picLocks noChangeAspect="1"/>
            </p:cNvPicPr>
            <p:nvPr/>
          </p:nvPicPr>
          <p:blipFill rotWithShape="1">
            <a:blip r:embed="rId3"/>
            <a:srcRect l="-4271" t="24745" r="31290" b="4578"/>
            <a:stretch/>
          </p:blipFill>
          <p:spPr>
            <a:xfrm>
              <a:off x="5197355" y="4173999"/>
              <a:ext cx="3304004" cy="2134564"/>
            </a:xfrm>
            <a:prstGeom prst="rect">
              <a:avLst/>
            </a:prstGeom>
          </p:spPr>
        </p:pic>
        <p:pic>
          <p:nvPicPr>
            <p:cNvPr id="31" name="Picture 30">
              <a:extLst>
                <a:ext uri="{FF2B5EF4-FFF2-40B4-BE49-F238E27FC236}">
                  <a16:creationId xmlns:a16="http://schemas.microsoft.com/office/drawing/2014/main" id="{934AA0CD-A3CC-4C02-8D62-DA77666A0BEF}"/>
                </a:ext>
              </a:extLst>
            </p:cNvPr>
            <p:cNvPicPr>
              <a:picLocks noChangeAspect="1"/>
            </p:cNvPicPr>
            <p:nvPr/>
          </p:nvPicPr>
          <p:blipFill rotWithShape="1">
            <a:blip r:embed="rId3"/>
            <a:srcRect l="15297" t="332" b="90884"/>
            <a:stretch/>
          </p:blipFill>
          <p:spPr>
            <a:xfrm>
              <a:off x="5823841" y="3832947"/>
              <a:ext cx="3834688" cy="265298"/>
            </a:xfrm>
            <a:prstGeom prst="rect">
              <a:avLst/>
            </a:prstGeom>
          </p:spPr>
        </p:pic>
        <p:pic>
          <p:nvPicPr>
            <p:cNvPr id="64" name="Picture 2" descr="Google Drive Icons - Download Free Vector Icons | Noun Project">
              <a:extLst>
                <a:ext uri="{FF2B5EF4-FFF2-40B4-BE49-F238E27FC236}">
                  <a16:creationId xmlns:a16="http://schemas.microsoft.com/office/drawing/2014/main" id="{1EACF314-7CB9-41F2-A796-F046EEFAF1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29878" y="3688994"/>
              <a:ext cx="405888" cy="405888"/>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Picture 8">
            <a:extLst>
              <a:ext uri="{FF2B5EF4-FFF2-40B4-BE49-F238E27FC236}">
                <a16:creationId xmlns:a16="http://schemas.microsoft.com/office/drawing/2014/main" id="{42DBDFF8-8417-4A5C-A246-1F926D452263}"/>
              </a:ext>
            </a:extLst>
          </p:cNvPr>
          <p:cNvPicPr>
            <a:picLocks noChangeAspect="1"/>
          </p:cNvPicPr>
          <p:nvPr/>
        </p:nvPicPr>
        <p:blipFill rotWithShape="1">
          <a:blip r:embed="rId5"/>
          <a:srcRect t="39584"/>
          <a:stretch/>
        </p:blipFill>
        <p:spPr>
          <a:xfrm>
            <a:off x="69765" y="4480442"/>
            <a:ext cx="4417250" cy="1902667"/>
          </a:xfrm>
          <a:prstGeom prst="rect">
            <a:avLst/>
          </a:prstGeom>
        </p:spPr>
      </p:pic>
      <p:sp>
        <p:nvSpPr>
          <p:cNvPr id="33" name="Content Placeholder 5">
            <a:extLst>
              <a:ext uri="{FF2B5EF4-FFF2-40B4-BE49-F238E27FC236}">
                <a16:creationId xmlns:a16="http://schemas.microsoft.com/office/drawing/2014/main" id="{96911EE9-41D7-47CF-B9C1-B7C26593B488}"/>
              </a:ext>
            </a:extLst>
          </p:cNvPr>
          <p:cNvSpPr>
            <a:spLocks noGrp="1"/>
          </p:cNvSpPr>
          <p:nvPr>
            <p:ph idx="1"/>
          </p:nvPr>
        </p:nvSpPr>
        <p:spPr>
          <a:xfrm>
            <a:off x="457200" y="1207293"/>
            <a:ext cx="8229600" cy="4525963"/>
          </a:xfrm>
        </p:spPr>
        <p:txBody>
          <a:bodyPr/>
          <a:lstStyle/>
          <a:p>
            <a:r>
              <a:rPr lang="en-US" dirty="0" err="1"/>
              <a:t>Run.R</a:t>
            </a:r>
            <a:r>
              <a:rPr lang="en-US" dirty="0"/>
              <a:t> automatically creates file folders to save table, figure, and word document outputs in. </a:t>
            </a:r>
          </a:p>
          <a:p>
            <a:r>
              <a:rPr lang="en-US" dirty="0"/>
              <a:t>Runs also create a metadata file that documents which versions of R and packages were used. </a:t>
            </a:r>
          </a:p>
          <a:p>
            <a:r>
              <a:rPr lang="en-US" dirty="0"/>
              <a:t>Outputs shared on Google Drive for content review.</a:t>
            </a:r>
          </a:p>
        </p:txBody>
      </p:sp>
      <p:sp>
        <p:nvSpPr>
          <p:cNvPr id="39" name="Rectangle 38">
            <a:extLst>
              <a:ext uri="{FF2B5EF4-FFF2-40B4-BE49-F238E27FC236}">
                <a16:creationId xmlns:a16="http://schemas.microsoft.com/office/drawing/2014/main" id="{00B70403-8007-4648-BAA6-9A17B2E21A17}"/>
              </a:ext>
            </a:extLst>
          </p:cNvPr>
          <p:cNvSpPr/>
          <p:nvPr/>
        </p:nvSpPr>
        <p:spPr>
          <a:xfrm>
            <a:off x="115472" y="4622389"/>
            <a:ext cx="3445221" cy="231363"/>
          </a:xfrm>
          <a:prstGeom prst="rect">
            <a:avLst/>
          </a:prstGeom>
          <a:solidFill>
            <a:schemeClr val="accent1">
              <a:lumMod val="40000"/>
              <a:lumOff val="6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59" name="Rectangle 58">
            <a:extLst>
              <a:ext uri="{FF2B5EF4-FFF2-40B4-BE49-F238E27FC236}">
                <a16:creationId xmlns:a16="http://schemas.microsoft.com/office/drawing/2014/main" id="{D236D2A9-971C-46C0-A9F1-1EADAEEC318E}"/>
              </a:ext>
            </a:extLst>
          </p:cNvPr>
          <p:cNvSpPr/>
          <p:nvPr/>
        </p:nvSpPr>
        <p:spPr>
          <a:xfrm>
            <a:off x="5830990" y="4140330"/>
            <a:ext cx="3028237" cy="240608"/>
          </a:xfrm>
          <a:prstGeom prst="rect">
            <a:avLst/>
          </a:prstGeom>
          <a:solidFill>
            <a:schemeClr val="accent1">
              <a:lumMod val="40000"/>
              <a:lumOff val="6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62" name="Rectangle 61">
            <a:extLst>
              <a:ext uri="{FF2B5EF4-FFF2-40B4-BE49-F238E27FC236}">
                <a16:creationId xmlns:a16="http://schemas.microsoft.com/office/drawing/2014/main" id="{35137BB7-0C01-4D92-B69D-41DF7DF3ED64}"/>
              </a:ext>
            </a:extLst>
          </p:cNvPr>
          <p:cNvSpPr/>
          <p:nvPr/>
        </p:nvSpPr>
        <p:spPr>
          <a:xfrm>
            <a:off x="102224" y="5037290"/>
            <a:ext cx="2366045" cy="703563"/>
          </a:xfrm>
          <a:prstGeom prst="rect">
            <a:avLst/>
          </a:prstGeom>
          <a:solidFill>
            <a:schemeClr val="accent1">
              <a:lumMod val="40000"/>
              <a:lumOff val="6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63" name="Rectangle 62">
            <a:extLst>
              <a:ext uri="{FF2B5EF4-FFF2-40B4-BE49-F238E27FC236}">
                <a16:creationId xmlns:a16="http://schemas.microsoft.com/office/drawing/2014/main" id="{ACE38F40-9298-467A-AC07-770498F98C79}"/>
              </a:ext>
            </a:extLst>
          </p:cNvPr>
          <p:cNvSpPr/>
          <p:nvPr/>
        </p:nvSpPr>
        <p:spPr>
          <a:xfrm>
            <a:off x="4656986" y="5088807"/>
            <a:ext cx="1047079" cy="2158084"/>
          </a:xfrm>
          <a:prstGeom prst="rect">
            <a:avLst/>
          </a:prstGeom>
          <a:solidFill>
            <a:schemeClr val="accent1">
              <a:lumMod val="40000"/>
              <a:lumOff val="60000"/>
              <a:alpha val="43137"/>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pic>
        <p:nvPicPr>
          <p:cNvPr id="37" name="Graphic 36" descr="Arrow: Slight curve">
            <a:extLst>
              <a:ext uri="{FF2B5EF4-FFF2-40B4-BE49-F238E27FC236}">
                <a16:creationId xmlns:a16="http://schemas.microsoft.com/office/drawing/2014/main" id="{08B12EE9-97B9-48DF-A276-D6FE16C80A2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10333337" flipH="1">
            <a:off x="3501116" y="3983913"/>
            <a:ext cx="2462057" cy="906410"/>
          </a:xfrm>
          <a:prstGeom prst="rect">
            <a:avLst/>
          </a:prstGeom>
        </p:spPr>
      </p:pic>
      <p:pic>
        <p:nvPicPr>
          <p:cNvPr id="65" name="Picture 64">
            <a:extLst>
              <a:ext uri="{FF2B5EF4-FFF2-40B4-BE49-F238E27FC236}">
                <a16:creationId xmlns:a16="http://schemas.microsoft.com/office/drawing/2014/main" id="{9C5B8CF4-884C-4E64-B044-E35D9B102AA7}"/>
              </a:ext>
            </a:extLst>
          </p:cNvPr>
          <p:cNvPicPr>
            <a:picLocks noChangeAspect="1"/>
          </p:cNvPicPr>
          <p:nvPr/>
        </p:nvPicPr>
        <p:blipFill rotWithShape="1">
          <a:blip r:embed="rId8"/>
          <a:srcRect l="33113" t="51985" r="33552" b="-1845"/>
          <a:stretch/>
        </p:blipFill>
        <p:spPr>
          <a:xfrm>
            <a:off x="-5760" y="84474"/>
            <a:ext cx="1796144" cy="1100271"/>
          </a:xfrm>
          <a:prstGeom prst="rect">
            <a:avLst/>
          </a:prstGeom>
        </p:spPr>
      </p:pic>
      <p:pic>
        <p:nvPicPr>
          <p:cNvPr id="15" name="Graphic 14" descr="Computer">
            <a:extLst>
              <a:ext uri="{FF2B5EF4-FFF2-40B4-BE49-F238E27FC236}">
                <a16:creationId xmlns:a16="http://schemas.microsoft.com/office/drawing/2014/main" id="{70815CC5-76F8-4813-A60F-773D53D6ADF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9234878" y="2179915"/>
            <a:ext cx="914400" cy="914400"/>
          </a:xfrm>
          <a:prstGeom prst="rect">
            <a:avLst/>
          </a:prstGeom>
        </p:spPr>
      </p:pic>
      <p:pic>
        <p:nvPicPr>
          <p:cNvPr id="17" name="Graphic 16" descr="Open folder">
            <a:extLst>
              <a:ext uri="{FF2B5EF4-FFF2-40B4-BE49-F238E27FC236}">
                <a16:creationId xmlns:a16="http://schemas.microsoft.com/office/drawing/2014/main" id="{0A160EF5-D8C2-4ECF-BFC9-3E76F86BC0C5}"/>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11697078" y="1904790"/>
            <a:ext cx="914400" cy="914400"/>
          </a:xfrm>
          <a:prstGeom prst="rect">
            <a:avLst/>
          </a:prstGeom>
        </p:spPr>
      </p:pic>
      <p:pic>
        <p:nvPicPr>
          <p:cNvPr id="18" name="Picture 17">
            <a:extLst>
              <a:ext uri="{FF2B5EF4-FFF2-40B4-BE49-F238E27FC236}">
                <a16:creationId xmlns:a16="http://schemas.microsoft.com/office/drawing/2014/main" id="{CBDF91F4-3AE9-4086-A8E6-B9EC524AE5A1}"/>
              </a:ext>
            </a:extLst>
          </p:cNvPr>
          <p:cNvPicPr>
            <a:picLocks noChangeAspect="1"/>
          </p:cNvPicPr>
          <p:nvPr/>
        </p:nvPicPr>
        <p:blipFill rotWithShape="1">
          <a:blip r:embed="rId13"/>
          <a:srcRect l="318" t="5156" r="9801" b="1717"/>
          <a:stretch/>
        </p:blipFill>
        <p:spPr>
          <a:xfrm>
            <a:off x="5791115" y="4649868"/>
            <a:ext cx="3296041" cy="2865108"/>
          </a:xfrm>
          <a:prstGeom prst="rect">
            <a:avLst/>
          </a:prstGeom>
          <a:ln w="19050">
            <a:solidFill>
              <a:schemeClr val="tx1"/>
            </a:solidFill>
          </a:ln>
        </p:spPr>
      </p:pic>
      <p:pic>
        <p:nvPicPr>
          <p:cNvPr id="19" name="Picture 18">
            <a:extLst>
              <a:ext uri="{FF2B5EF4-FFF2-40B4-BE49-F238E27FC236}">
                <a16:creationId xmlns:a16="http://schemas.microsoft.com/office/drawing/2014/main" id="{08898B29-604B-43AB-9589-DF1D8E653C88}"/>
              </a:ext>
            </a:extLst>
          </p:cNvPr>
          <p:cNvPicPr>
            <a:picLocks noChangeAspect="1"/>
          </p:cNvPicPr>
          <p:nvPr/>
        </p:nvPicPr>
        <p:blipFill>
          <a:blip r:embed="rId14"/>
          <a:stretch>
            <a:fillRect/>
          </a:stretch>
        </p:blipFill>
        <p:spPr>
          <a:xfrm>
            <a:off x="10149278" y="3763686"/>
            <a:ext cx="1866900" cy="3790950"/>
          </a:xfrm>
          <a:prstGeom prst="rect">
            <a:avLst/>
          </a:prstGeom>
        </p:spPr>
      </p:pic>
      <p:pic>
        <p:nvPicPr>
          <p:cNvPr id="66" name="Graphic 65" descr="Arrow: Slight curve">
            <a:extLst>
              <a:ext uri="{FF2B5EF4-FFF2-40B4-BE49-F238E27FC236}">
                <a16:creationId xmlns:a16="http://schemas.microsoft.com/office/drawing/2014/main" id="{F33E2646-61A8-439C-9997-D86357A88D0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11334480" flipH="1">
            <a:off x="5516875" y="4376745"/>
            <a:ext cx="638151" cy="531802"/>
          </a:xfrm>
          <a:prstGeom prst="rect">
            <a:avLst/>
          </a:prstGeom>
        </p:spPr>
      </p:pic>
      <p:pic>
        <p:nvPicPr>
          <p:cNvPr id="36" name="Graphic 35" descr="Arrow: Slight curve">
            <a:extLst>
              <a:ext uri="{FF2B5EF4-FFF2-40B4-BE49-F238E27FC236}">
                <a16:creationId xmlns:a16="http://schemas.microsoft.com/office/drawing/2014/main" id="{CAE545E5-1BB9-4E3D-8758-4A9AE0C27255}"/>
              </a:ext>
            </a:extLst>
          </p:cNvPr>
          <p:cNvPicPr>
            <a:picLocks noChangeAspect="1"/>
          </p:cNvPicPr>
          <p:nvPr/>
        </p:nvPicPr>
        <p:blipFill>
          <a:blip r:embed="rId6">
            <a:extLst>
              <a:ext uri="{96DAC541-7B7A-43D3-8B79-37D633B846F1}">
                <asvg:svgBlip xmlns:asvg="http://schemas.microsoft.com/office/drawing/2016/SVG/main" r:embed="rId15"/>
              </a:ext>
            </a:extLst>
          </a:blip>
          <a:stretch>
            <a:fillRect/>
          </a:stretch>
        </p:blipFill>
        <p:spPr>
          <a:xfrm rot="10443111" flipH="1">
            <a:off x="2227999" y="4653971"/>
            <a:ext cx="2929552" cy="1199327"/>
          </a:xfrm>
          <a:prstGeom prst="rect">
            <a:avLst/>
          </a:prstGeom>
        </p:spPr>
      </p:pic>
      <p:pic>
        <p:nvPicPr>
          <p:cNvPr id="22" name="Picture 21">
            <a:extLst>
              <a:ext uri="{FF2B5EF4-FFF2-40B4-BE49-F238E27FC236}">
                <a16:creationId xmlns:a16="http://schemas.microsoft.com/office/drawing/2014/main" id="{47F2010B-703B-4362-AB50-75AFBE95597F}"/>
              </a:ext>
            </a:extLst>
          </p:cNvPr>
          <p:cNvPicPr>
            <a:picLocks noChangeAspect="1"/>
          </p:cNvPicPr>
          <p:nvPr/>
        </p:nvPicPr>
        <p:blipFill>
          <a:blip r:embed="rId16"/>
          <a:stretch>
            <a:fillRect/>
          </a:stretch>
        </p:blipFill>
        <p:spPr>
          <a:xfrm>
            <a:off x="205550" y="4216963"/>
            <a:ext cx="1533525" cy="247650"/>
          </a:xfrm>
          <a:prstGeom prst="rect">
            <a:avLst/>
          </a:prstGeom>
        </p:spPr>
      </p:pic>
      <p:sp>
        <p:nvSpPr>
          <p:cNvPr id="67" name="Callout: Bent Line 66">
            <a:extLst>
              <a:ext uri="{FF2B5EF4-FFF2-40B4-BE49-F238E27FC236}">
                <a16:creationId xmlns:a16="http://schemas.microsoft.com/office/drawing/2014/main" id="{C2E425CC-316E-49C6-8BC2-1E1C1AC66F10}"/>
              </a:ext>
            </a:extLst>
          </p:cNvPr>
          <p:cNvSpPr/>
          <p:nvPr/>
        </p:nvSpPr>
        <p:spPr>
          <a:xfrm flipH="1">
            <a:off x="6210260" y="5118363"/>
            <a:ext cx="2015477" cy="979302"/>
          </a:xfrm>
          <a:prstGeom prst="borderCallout2">
            <a:avLst>
              <a:gd name="adj1" fmla="val 73015"/>
              <a:gd name="adj2" fmla="val 401"/>
              <a:gd name="adj3" fmla="val 73015"/>
              <a:gd name="adj4" fmla="val -19833"/>
              <a:gd name="adj5" fmla="val 113782"/>
              <a:gd name="adj6" fmla="val -27180"/>
            </a:avLst>
          </a:prstGeom>
          <a:solidFill>
            <a:schemeClr val="accent1">
              <a:lumMod val="40000"/>
              <a:lumOff val="60000"/>
            </a:schemeClr>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solidFill>
              </a:rPr>
              <a:t>Each file is clearly labeled to match the appearance in the report and content of the file. </a:t>
            </a:r>
          </a:p>
        </p:txBody>
      </p:sp>
    </p:spTree>
    <p:extLst>
      <p:ext uri="{BB962C8B-B14F-4D97-AF65-F5344CB8AC3E}">
        <p14:creationId xmlns:p14="http://schemas.microsoft.com/office/powerpoint/2010/main" val="2484376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2CBD3A7-E724-4EA7-8636-16542CBC458B}"/>
              </a:ext>
            </a:extLst>
          </p:cNvPr>
          <p:cNvPicPr>
            <a:picLocks noChangeAspect="1"/>
          </p:cNvPicPr>
          <p:nvPr/>
        </p:nvPicPr>
        <p:blipFill>
          <a:blip r:embed="rId3"/>
          <a:stretch>
            <a:fillRect/>
          </a:stretch>
        </p:blipFill>
        <p:spPr>
          <a:xfrm>
            <a:off x="111139" y="3680281"/>
            <a:ext cx="2286299" cy="2815400"/>
          </a:xfrm>
          <a:prstGeom prst="rect">
            <a:avLst/>
          </a:prstGeom>
          <a:ln>
            <a:solidFill>
              <a:schemeClr val="tx1"/>
            </a:solidFill>
          </a:ln>
        </p:spPr>
      </p:pic>
      <p:pic>
        <p:nvPicPr>
          <p:cNvPr id="7" name="Picture 6">
            <a:extLst>
              <a:ext uri="{FF2B5EF4-FFF2-40B4-BE49-F238E27FC236}">
                <a16:creationId xmlns:a16="http://schemas.microsoft.com/office/drawing/2014/main" id="{71D981DB-FD3F-41E9-9BFC-7B3759495BCE}"/>
              </a:ext>
            </a:extLst>
          </p:cNvPr>
          <p:cNvPicPr>
            <a:picLocks noChangeAspect="1"/>
          </p:cNvPicPr>
          <p:nvPr/>
        </p:nvPicPr>
        <p:blipFill>
          <a:blip r:embed="rId4"/>
          <a:stretch>
            <a:fillRect/>
          </a:stretch>
        </p:blipFill>
        <p:spPr>
          <a:xfrm>
            <a:off x="3340269" y="3679082"/>
            <a:ext cx="2048960" cy="2702508"/>
          </a:xfrm>
          <a:prstGeom prst="rect">
            <a:avLst/>
          </a:prstGeom>
          <a:ln>
            <a:solidFill>
              <a:schemeClr val="tx1"/>
            </a:solidFill>
          </a:ln>
        </p:spPr>
      </p:pic>
      <p:pic>
        <p:nvPicPr>
          <p:cNvPr id="8" name="Picture 7">
            <a:extLst>
              <a:ext uri="{FF2B5EF4-FFF2-40B4-BE49-F238E27FC236}">
                <a16:creationId xmlns:a16="http://schemas.microsoft.com/office/drawing/2014/main" id="{7B499FBB-6B93-4922-BFBA-473C849E4B8E}"/>
              </a:ext>
            </a:extLst>
          </p:cNvPr>
          <p:cNvPicPr>
            <a:picLocks noChangeAspect="1"/>
          </p:cNvPicPr>
          <p:nvPr/>
        </p:nvPicPr>
        <p:blipFill>
          <a:blip r:embed="rId5"/>
          <a:stretch>
            <a:fillRect/>
          </a:stretch>
        </p:blipFill>
        <p:spPr>
          <a:xfrm>
            <a:off x="3703385" y="3994738"/>
            <a:ext cx="1911530" cy="2702508"/>
          </a:xfrm>
          <a:prstGeom prst="rect">
            <a:avLst/>
          </a:prstGeom>
          <a:ln>
            <a:solidFill>
              <a:schemeClr val="tx1"/>
            </a:solidFill>
          </a:ln>
        </p:spPr>
      </p:pic>
      <p:pic>
        <p:nvPicPr>
          <p:cNvPr id="3" name="Picture 2">
            <a:extLst>
              <a:ext uri="{FF2B5EF4-FFF2-40B4-BE49-F238E27FC236}">
                <a16:creationId xmlns:a16="http://schemas.microsoft.com/office/drawing/2014/main" id="{C7A4B4BD-F259-4388-8961-9E19BE3C3905}"/>
              </a:ext>
            </a:extLst>
          </p:cNvPr>
          <p:cNvPicPr>
            <a:picLocks noChangeAspect="1"/>
          </p:cNvPicPr>
          <p:nvPr/>
        </p:nvPicPr>
        <p:blipFill>
          <a:blip r:embed="rId6"/>
          <a:stretch>
            <a:fillRect/>
          </a:stretch>
        </p:blipFill>
        <p:spPr>
          <a:xfrm>
            <a:off x="6241585" y="3623285"/>
            <a:ext cx="2179905" cy="2814101"/>
          </a:xfrm>
          <a:prstGeom prst="rect">
            <a:avLst/>
          </a:prstGeom>
          <a:ln>
            <a:solidFill>
              <a:schemeClr val="tx1"/>
            </a:solidFill>
          </a:ln>
        </p:spPr>
      </p:pic>
      <p:pic>
        <p:nvPicPr>
          <p:cNvPr id="5" name="Picture 4">
            <a:extLst>
              <a:ext uri="{FF2B5EF4-FFF2-40B4-BE49-F238E27FC236}">
                <a16:creationId xmlns:a16="http://schemas.microsoft.com/office/drawing/2014/main" id="{B8856DE1-FB73-47AC-B70E-3E21B294E03F}"/>
              </a:ext>
            </a:extLst>
          </p:cNvPr>
          <p:cNvPicPr>
            <a:picLocks noChangeAspect="1"/>
          </p:cNvPicPr>
          <p:nvPr/>
        </p:nvPicPr>
        <p:blipFill>
          <a:blip r:embed="rId7"/>
          <a:stretch>
            <a:fillRect/>
          </a:stretch>
        </p:blipFill>
        <p:spPr>
          <a:xfrm>
            <a:off x="6628520" y="3906997"/>
            <a:ext cx="2126951" cy="2817433"/>
          </a:xfrm>
          <a:prstGeom prst="rect">
            <a:avLst/>
          </a:prstGeom>
          <a:ln>
            <a:solidFill>
              <a:schemeClr val="tx1"/>
            </a:solidFill>
          </a:ln>
        </p:spPr>
      </p:pic>
      <p:pic>
        <p:nvPicPr>
          <p:cNvPr id="11" name="Picture 10">
            <a:extLst>
              <a:ext uri="{FF2B5EF4-FFF2-40B4-BE49-F238E27FC236}">
                <a16:creationId xmlns:a16="http://schemas.microsoft.com/office/drawing/2014/main" id="{CE7973C8-F36A-41E7-846E-3C3A01248EA8}"/>
              </a:ext>
            </a:extLst>
          </p:cNvPr>
          <p:cNvPicPr>
            <a:picLocks noChangeAspect="1"/>
          </p:cNvPicPr>
          <p:nvPr/>
        </p:nvPicPr>
        <p:blipFill>
          <a:blip r:embed="rId8"/>
          <a:stretch>
            <a:fillRect/>
          </a:stretch>
        </p:blipFill>
        <p:spPr>
          <a:xfrm>
            <a:off x="696178" y="3985963"/>
            <a:ext cx="2258525" cy="2827339"/>
          </a:xfrm>
          <a:prstGeom prst="rect">
            <a:avLst/>
          </a:prstGeom>
          <a:ln>
            <a:solidFill>
              <a:schemeClr val="tx1"/>
            </a:solidFill>
          </a:ln>
        </p:spPr>
      </p:pic>
      <p:pic>
        <p:nvPicPr>
          <p:cNvPr id="64" name="Graphic 63" descr="Arrow Straight">
            <a:extLst>
              <a:ext uri="{FF2B5EF4-FFF2-40B4-BE49-F238E27FC236}">
                <a16:creationId xmlns:a16="http://schemas.microsoft.com/office/drawing/2014/main" id="{870F51FC-E4AE-4CB0-9DD2-9AA7FFDA386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rot="16200000">
            <a:off x="1508169" y="3005593"/>
            <a:ext cx="914400" cy="914400"/>
          </a:xfrm>
          <a:prstGeom prst="rect">
            <a:avLst/>
          </a:prstGeom>
        </p:spPr>
      </p:pic>
      <p:pic>
        <p:nvPicPr>
          <p:cNvPr id="65" name="Graphic 64" descr="Arrow Straight">
            <a:extLst>
              <a:ext uri="{FF2B5EF4-FFF2-40B4-BE49-F238E27FC236}">
                <a16:creationId xmlns:a16="http://schemas.microsoft.com/office/drawing/2014/main" id="{BD004E59-8D4F-4062-8DA9-43DEBC4EA14F}"/>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rot="16200000">
            <a:off x="4134154" y="3005593"/>
            <a:ext cx="914400" cy="914400"/>
          </a:xfrm>
          <a:prstGeom prst="rect">
            <a:avLst/>
          </a:prstGeom>
        </p:spPr>
      </p:pic>
      <p:pic>
        <p:nvPicPr>
          <p:cNvPr id="66" name="Graphic 65" descr="Arrow Straight">
            <a:extLst>
              <a:ext uri="{FF2B5EF4-FFF2-40B4-BE49-F238E27FC236}">
                <a16:creationId xmlns:a16="http://schemas.microsoft.com/office/drawing/2014/main" id="{68DCE70A-6656-44C8-B9FC-EC8833969E89}"/>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rot="16200000">
            <a:off x="6853685" y="3001700"/>
            <a:ext cx="914400" cy="914400"/>
          </a:xfrm>
          <a:prstGeom prst="rect">
            <a:avLst/>
          </a:prstGeom>
        </p:spPr>
      </p:pic>
      <p:pic>
        <p:nvPicPr>
          <p:cNvPr id="51" name="Picture 50">
            <a:extLst>
              <a:ext uri="{FF2B5EF4-FFF2-40B4-BE49-F238E27FC236}">
                <a16:creationId xmlns:a16="http://schemas.microsoft.com/office/drawing/2014/main" id="{98FDFB0F-120F-4BCF-B067-B299135005BB}"/>
              </a:ext>
            </a:extLst>
          </p:cNvPr>
          <p:cNvPicPr>
            <a:picLocks noChangeAspect="1"/>
          </p:cNvPicPr>
          <p:nvPr/>
        </p:nvPicPr>
        <p:blipFill>
          <a:blip r:embed="rId11"/>
          <a:stretch>
            <a:fillRect/>
          </a:stretch>
        </p:blipFill>
        <p:spPr>
          <a:xfrm>
            <a:off x="489158" y="2584807"/>
            <a:ext cx="2527392" cy="772927"/>
          </a:xfrm>
          <a:prstGeom prst="rect">
            <a:avLst/>
          </a:prstGeom>
        </p:spPr>
      </p:pic>
      <p:grpSp>
        <p:nvGrpSpPr>
          <p:cNvPr id="52" name="Group 51">
            <a:extLst>
              <a:ext uri="{FF2B5EF4-FFF2-40B4-BE49-F238E27FC236}">
                <a16:creationId xmlns:a16="http://schemas.microsoft.com/office/drawing/2014/main" id="{C6CF0218-FE70-45BD-AADF-DB4753436052}"/>
              </a:ext>
            </a:extLst>
          </p:cNvPr>
          <p:cNvGrpSpPr/>
          <p:nvPr/>
        </p:nvGrpSpPr>
        <p:grpSpPr>
          <a:xfrm>
            <a:off x="3159991" y="2573891"/>
            <a:ext cx="2572534" cy="783843"/>
            <a:chOff x="3101824" y="2529824"/>
            <a:chExt cx="5913587" cy="1801852"/>
          </a:xfrm>
        </p:grpSpPr>
        <p:pic>
          <p:nvPicPr>
            <p:cNvPr id="53" name="Picture 52">
              <a:extLst>
                <a:ext uri="{FF2B5EF4-FFF2-40B4-BE49-F238E27FC236}">
                  <a16:creationId xmlns:a16="http://schemas.microsoft.com/office/drawing/2014/main" id="{3217A92E-DFC4-4C3A-8E3C-088150236357}"/>
                </a:ext>
              </a:extLst>
            </p:cNvPr>
            <p:cNvPicPr>
              <a:picLocks noChangeAspect="1"/>
            </p:cNvPicPr>
            <p:nvPr/>
          </p:nvPicPr>
          <p:blipFill>
            <a:blip r:embed="rId12"/>
            <a:stretch>
              <a:fillRect/>
            </a:stretch>
          </p:blipFill>
          <p:spPr>
            <a:xfrm>
              <a:off x="3167494" y="2640336"/>
              <a:ext cx="5847917" cy="1691340"/>
            </a:xfrm>
            <a:prstGeom prst="rect">
              <a:avLst/>
            </a:prstGeom>
          </p:spPr>
        </p:pic>
        <p:sp>
          <p:nvSpPr>
            <p:cNvPr id="54" name="Rectangle 53">
              <a:extLst>
                <a:ext uri="{FF2B5EF4-FFF2-40B4-BE49-F238E27FC236}">
                  <a16:creationId xmlns:a16="http://schemas.microsoft.com/office/drawing/2014/main" id="{02B9D827-8E69-488E-A8F1-79D60B051B5D}"/>
                </a:ext>
              </a:extLst>
            </p:cNvPr>
            <p:cNvSpPr/>
            <p:nvPr/>
          </p:nvSpPr>
          <p:spPr>
            <a:xfrm>
              <a:off x="5864800" y="2529824"/>
              <a:ext cx="1838327" cy="28886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3D8D03A9-9749-4C6E-B6AE-500EDEA839A9}"/>
                </a:ext>
              </a:extLst>
            </p:cNvPr>
            <p:cNvSpPr/>
            <p:nvPr/>
          </p:nvSpPr>
          <p:spPr>
            <a:xfrm>
              <a:off x="5864800" y="2784770"/>
              <a:ext cx="683201" cy="14893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239E1226-853A-4537-A9C3-42E4B2B4ED68}"/>
                </a:ext>
              </a:extLst>
            </p:cNvPr>
            <p:cNvSpPr/>
            <p:nvPr/>
          </p:nvSpPr>
          <p:spPr>
            <a:xfrm>
              <a:off x="3101824" y="2669761"/>
              <a:ext cx="683201" cy="14893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57" name="Picture 56">
            <a:extLst>
              <a:ext uri="{FF2B5EF4-FFF2-40B4-BE49-F238E27FC236}">
                <a16:creationId xmlns:a16="http://schemas.microsoft.com/office/drawing/2014/main" id="{00790AC7-A3E8-4C56-997E-1F564CD78E9A}"/>
              </a:ext>
            </a:extLst>
          </p:cNvPr>
          <p:cNvPicPr>
            <a:picLocks noChangeAspect="1"/>
          </p:cNvPicPr>
          <p:nvPr/>
        </p:nvPicPr>
        <p:blipFill>
          <a:blip r:embed="rId13"/>
          <a:stretch>
            <a:fillRect/>
          </a:stretch>
        </p:blipFill>
        <p:spPr>
          <a:xfrm>
            <a:off x="5888781" y="2382300"/>
            <a:ext cx="2534395" cy="983054"/>
          </a:xfrm>
          <a:prstGeom prst="rect">
            <a:avLst/>
          </a:prstGeom>
        </p:spPr>
      </p:pic>
      <p:sp>
        <p:nvSpPr>
          <p:cNvPr id="6" name="Rectangle 5">
            <a:extLst>
              <a:ext uri="{FF2B5EF4-FFF2-40B4-BE49-F238E27FC236}">
                <a16:creationId xmlns:a16="http://schemas.microsoft.com/office/drawing/2014/main" id="{B2F70F65-F0E5-4C1C-AB8D-DBFC86D00371}"/>
              </a:ext>
            </a:extLst>
          </p:cNvPr>
          <p:cNvSpPr/>
          <p:nvPr/>
        </p:nvSpPr>
        <p:spPr>
          <a:xfrm>
            <a:off x="-4376058" y="500742"/>
            <a:ext cx="4038600" cy="5856516"/>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8335071-BF4C-453D-8483-2CDA291076B2}"/>
              </a:ext>
            </a:extLst>
          </p:cNvPr>
          <p:cNvSpPr/>
          <p:nvPr/>
        </p:nvSpPr>
        <p:spPr>
          <a:xfrm>
            <a:off x="10281561" y="4275911"/>
            <a:ext cx="1121227" cy="132805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dirty="0"/>
          </a:p>
        </p:txBody>
      </p:sp>
      <p:pic>
        <p:nvPicPr>
          <p:cNvPr id="35" name="Picture 34">
            <a:extLst>
              <a:ext uri="{FF2B5EF4-FFF2-40B4-BE49-F238E27FC236}">
                <a16:creationId xmlns:a16="http://schemas.microsoft.com/office/drawing/2014/main" id="{A66DAA1A-B59B-4347-89E7-F51D14EB718E}"/>
              </a:ext>
            </a:extLst>
          </p:cNvPr>
          <p:cNvPicPr>
            <a:picLocks noChangeAspect="1"/>
          </p:cNvPicPr>
          <p:nvPr/>
        </p:nvPicPr>
        <p:blipFill>
          <a:blip r:embed="rId14">
            <a:extLst>
              <a:ext uri="{BEBA8EAE-BF5A-486C-A8C5-ECC9F3942E4B}">
                <a14:imgProps xmlns:a14="http://schemas.microsoft.com/office/drawing/2010/main">
                  <a14:imgLayer r:embed="rId15">
                    <a14:imgEffect>
                      <a14:backgroundRemoval t="10000" b="90000" l="10000" r="90000"/>
                    </a14:imgEffect>
                  </a14:imgLayer>
                </a14:imgProps>
              </a:ext>
            </a:extLst>
          </a:blip>
          <a:stretch>
            <a:fillRect/>
          </a:stretch>
        </p:blipFill>
        <p:spPr>
          <a:xfrm>
            <a:off x="3897000" y="769741"/>
            <a:ext cx="742950" cy="695325"/>
          </a:xfrm>
          <a:prstGeom prst="rect">
            <a:avLst/>
          </a:prstGeom>
        </p:spPr>
      </p:pic>
      <p:sp>
        <p:nvSpPr>
          <p:cNvPr id="42" name="Rectangle 41">
            <a:extLst>
              <a:ext uri="{FF2B5EF4-FFF2-40B4-BE49-F238E27FC236}">
                <a16:creationId xmlns:a16="http://schemas.microsoft.com/office/drawing/2014/main" id="{F9CBA296-3A1B-4C76-B766-05583D427F82}"/>
              </a:ext>
            </a:extLst>
          </p:cNvPr>
          <p:cNvSpPr/>
          <p:nvPr/>
        </p:nvSpPr>
        <p:spPr>
          <a:xfrm>
            <a:off x="4268475" y="746348"/>
            <a:ext cx="1612187" cy="71845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i="1" dirty="0"/>
              <a:t>Common</a:t>
            </a:r>
          </a:p>
        </p:txBody>
      </p:sp>
      <p:pic>
        <p:nvPicPr>
          <p:cNvPr id="43" name="Picture 42">
            <a:extLst>
              <a:ext uri="{FF2B5EF4-FFF2-40B4-BE49-F238E27FC236}">
                <a16:creationId xmlns:a16="http://schemas.microsoft.com/office/drawing/2014/main" id="{2A61FF26-9A67-409C-B9F5-154256973736}"/>
              </a:ext>
            </a:extLst>
          </p:cNvPr>
          <p:cNvPicPr>
            <a:picLocks noChangeAspect="1"/>
          </p:cNvPicPr>
          <p:nvPr/>
        </p:nvPicPr>
        <p:blipFill>
          <a:blip r:embed="rId14">
            <a:extLst>
              <a:ext uri="{BEBA8EAE-BF5A-486C-A8C5-ECC9F3942E4B}">
                <a14:imgProps xmlns:a14="http://schemas.microsoft.com/office/drawing/2010/main">
                  <a14:imgLayer r:embed="rId15">
                    <a14:imgEffect>
                      <a14:backgroundRemoval t="10000" b="90000" l="10000" r="90000"/>
                    </a14:imgEffect>
                  </a14:imgLayer>
                </a14:imgProps>
              </a:ext>
            </a:extLst>
          </a:blip>
          <a:stretch>
            <a:fillRect/>
          </a:stretch>
        </p:blipFill>
        <p:spPr>
          <a:xfrm>
            <a:off x="813704" y="1955488"/>
            <a:ext cx="742950" cy="695325"/>
          </a:xfrm>
          <a:prstGeom prst="rect">
            <a:avLst/>
          </a:prstGeom>
        </p:spPr>
      </p:pic>
      <p:sp>
        <p:nvSpPr>
          <p:cNvPr id="44" name="Rectangle 43">
            <a:extLst>
              <a:ext uri="{FF2B5EF4-FFF2-40B4-BE49-F238E27FC236}">
                <a16:creationId xmlns:a16="http://schemas.microsoft.com/office/drawing/2014/main" id="{3DEAD103-BDF2-45A6-B438-FAF71A035DD1}"/>
              </a:ext>
            </a:extLst>
          </p:cNvPr>
          <p:cNvSpPr/>
          <p:nvPr/>
        </p:nvSpPr>
        <p:spPr>
          <a:xfrm>
            <a:off x="1304925" y="1932095"/>
            <a:ext cx="1612187" cy="71845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i="1" dirty="0"/>
              <a:t>Commercial</a:t>
            </a:r>
          </a:p>
        </p:txBody>
      </p:sp>
      <p:pic>
        <p:nvPicPr>
          <p:cNvPr id="45" name="Picture 44">
            <a:extLst>
              <a:ext uri="{FF2B5EF4-FFF2-40B4-BE49-F238E27FC236}">
                <a16:creationId xmlns:a16="http://schemas.microsoft.com/office/drawing/2014/main" id="{49B47F4D-73CA-4439-A21A-8C2D94691383}"/>
              </a:ext>
            </a:extLst>
          </p:cNvPr>
          <p:cNvPicPr>
            <a:picLocks noChangeAspect="1"/>
          </p:cNvPicPr>
          <p:nvPr/>
        </p:nvPicPr>
        <p:blipFill>
          <a:blip r:embed="rId14">
            <a:extLst>
              <a:ext uri="{BEBA8EAE-BF5A-486C-A8C5-ECC9F3942E4B}">
                <a14:imgProps xmlns:a14="http://schemas.microsoft.com/office/drawing/2010/main">
                  <a14:imgLayer r:embed="rId15">
                    <a14:imgEffect>
                      <a14:backgroundRemoval t="10000" b="90000" l="10000" r="90000"/>
                    </a14:imgEffect>
                  </a14:imgLayer>
                </a14:imgProps>
              </a:ext>
            </a:extLst>
          </a:blip>
          <a:stretch>
            <a:fillRect/>
          </a:stretch>
        </p:blipFill>
        <p:spPr>
          <a:xfrm>
            <a:off x="3121474" y="1962262"/>
            <a:ext cx="742950" cy="695325"/>
          </a:xfrm>
          <a:prstGeom prst="rect">
            <a:avLst/>
          </a:prstGeom>
        </p:spPr>
      </p:pic>
      <p:sp>
        <p:nvSpPr>
          <p:cNvPr id="46" name="Rectangle 45">
            <a:extLst>
              <a:ext uri="{FF2B5EF4-FFF2-40B4-BE49-F238E27FC236}">
                <a16:creationId xmlns:a16="http://schemas.microsoft.com/office/drawing/2014/main" id="{8B68E2EF-89DD-48C2-8529-1091A369D6B1}"/>
              </a:ext>
            </a:extLst>
          </p:cNvPr>
          <p:cNvSpPr/>
          <p:nvPr/>
        </p:nvSpPr>
        <p:spPr>
          <a:xfrm>
            <a:off x="3612695" y="1938869"/>
            <a:ext cx="1612187" cy="71845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i="1" dirty="0"/>
              <a:t>Recreational</a:t>
            </a:r>
          </a:p>
        </p:txBody>
      </p:sp>
      <p:pic>
        <p:nvPicPr>
          <p:cNvPr id="47" name="Picture 46">
            <a:extLst>
              <a:ext uri="{FF2B5EF4-FFF2-40B4-BE49-F238E27FC236}">
                <a16:creationId xmlns:a16="http://schemas.microsoft.com/office/drawing/2014/main" id="{3254E6B3-8348-4B53-A751-5F265CC4ADF4}"/>
              </a:ext>
            </a:extLst>
          </p:cNvPr>
          <p:cNvPicPr>
            <a:picLocks noChangeAspect="1"/>
          </p:cNvPicPr>
          <p:nvPr/>
        </p:nvPicPr>
        <p:blipFill>
          <a:blip r:embed="rId14">
            <a:extLst>
              <a:ext uri="{BEBA8EAE-BF5A-486C-A8C5-ECC9F3942E4B}">
                <a14:imgProps xmlns:a14="http://schemas.microsoft.com/office/drawing/2010/main">
                  <a14:imgLayer r:embed="rId15">
                    <a14:imgEffect>
                      <a14:backgroundRemoval t="10000" b="90000" l="10000" r="90000"/>
                    </a14:imgEffect>
                  </a14:imgLayer>
                </a14:imgProps>
              </a:ext>
            </a:extLst>
          </a:blip>
          <a:stretch>
            <a:fillRect/>
          </a:stretch>
        </p:blipFill>
        <p:spPr>
          <a:xfrm>
            <a:off x="5910682" y="1962002"/>
            <a:ext cx="742950" cy="695325"/>
          </a:xfrm>
          <a:prstGeom prst="rect">
            <a:avLst/>
          </a:prstGeom>
        </p:spPr>
      </p:pic>
      <p:sp>
        <p:nvSpPr>
          <p:cNvPr id="48" name="Rectangle 47">
            <a:extLst>
              <a:ext uri="{FF2B5EF4-FFF2-40B4-BE49-F238E27FC236}">
                <a16:creationId xmlns:a16="http://schemas.microsoft.com/office/drawing/2014/main" id="{A1EF5647-6C9A-485E-BD76-80F0C1F0D7CF}"/>
              </a:ext>
            </a:extLst>
          </p:cNvPr>
          <p:cNvSpPr/>
          <p:nvPr/>
        </p:nvSpPr>
        <p:spPr>
          <a:xfrm>
            <a:off x="6282157" y="1938609"/>
            <a:ext cx="2263128" cy="71845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i="1" dirty="0"/>
              <a:t>Marine Economy</a:t>
            </a:r>
          </a:p>
        </p:txBody>
      </p:sp>
      <p:pic>
        <p:nvPicPr>
          <p:cNvPr id="49" name="Graphic 48" descr="Arrow: Slight curve">
            <a:extLst>
              <a:ext uri="{FF2B5EF4-FFF2-40B4-BE49-F238E27FC236}">
                <a16:creationId xmlns:a16="http://schemas.microsoft.com/office/drawing/2014/main" id="{9BDEA052-B0C8-4A4C-882E-788F2E62F255}"/>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rot="1947479" flipV="1">
            <a:off x="5382261" y="1227700"/>
            <a:ext cx="1322857" cy="666662"/>
          </a:xfrm>
          <a:prstGeom prst="rect">
            <a:avLst/>
          </a:prstGeom>
        </p:spPr>
      </p:pic>
      <p:pic>
        <p:nvPicPr>
          <p:cNvPr id="50" name="Graphic 49" descr="Arrow: Slight curve">
            <a:extLst>
              <a:ext uri="{FF2B5EF4-FFF2-40B4-BE49-F238E27FC236}">
                <a16:creationId xmlns:a16="http://schemas.microsoft.com/office/drawing/2014/main" id="{8AAF404B-3728-498A-B8A6-A675259EF53D}"/>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rot="9050517">
            <a:off x="2628633" y="1225451"/>
            <a:ext cx="1381018" cy="710977"/>
          </a:xfrm>
          <a:prstGeom prst="rect">
            <a:avLst/>
          </a:prstGeom>
        </p:spPr>
      </p:pic>
      <p:pic>
        <p:nvPicPr>
          <p:cNvPr id="58" name="Graphic 57" descr="Arrow Straight">
            <a:extLst>
              <a:ext uri="{FF2B5EF4-FFF2-40B4-BE49-F238E27FC236}">
                <a16:creationId xmlns:a16="http://schemas.microsoft.com/office/drawing/2014/main" id="{24CF147D-8B3C-4D00-9C66-37232A741236}"/>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rot="16200000">
            <a:off x="4556465" y="1305324"/>
            <a:ext cx="634391" cy="742950"/>
          </a:xfrm>
          <a:prstGeom prst="rect">
            <a:avLst/>
          </a:prstGeom>
        </p:spPr>
      </p:pic>
      <p:sp>
        <p:nvSpPr>
          <p:cNvPr id="59" name="Rectangle 58">
            <a:extLst>
              <a:ext uri="{FF2B5EF4-FFF2-40B4-BE49-F238E27FC236}">
                <a16:creationId xmlns:a16="http://schemas.microsoft.com/office/drawing/2014/main" id="{4EC7E717-7498-4EAC-B8DE-2BE4B943B0D1}"/>
              </a:ext>
            </a:extLst>
          </p:cNvPr>
          <p:cNvSpPr/>
          <p:nvPr/>
        </p:nvSpPr>
        <p:spPr>
          <a:xfrm>
            <a:off x="9673263" y="1796355"/>
            <a:ext cx="2035887" cy="1929320"/>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marL="285750" indent="-285750" algn="ctr">
              <a:buFont typeface="Wingdings" panose="05000000000000000000" pitchFamily="2" charset="2"/>
              <a:buChar char="Ø"/>
            </a:pPr>
            <a:r>
              <a:rPr lang="en-US" b="1" dirty="0"/>
              <a:t>dd</a:t>
            </a:r>
          </a:p>
        </p:txBody>
      </p:sp>
      <p:sp>
        <p:nvSpPr>
          <p:cNvPr id="37" name="Title 4">
            <a:extLst>
              <a:ext uri="{FF2B5EF4-FFF2-40B4-BE49-F238E27FC236}">
                <a16:creationId xmlns:a16="http://schemas.microsoft.com/office/drawing/2014/main" id="{89DE09A0-F429-4A34-8530-6CB5EBD4F3F3}"/>
              </a:ext>
            </a:extLst>
          </p:cNvPr>
          <p:cNvSpPr>
            <a:spLocks noGrp="1"/>
          </p:cNvSpPr>
          <p:nvPr>
            <p:ph type="title"/>
          </p:nvPr>
        </p:nvSpPr>
        <p:spPr>
          <a:xfrm>
            <a:off x="1842414" y="97974"/>
            <a:ext cx="6844385" cy="676014"/>
          </a:xfrm>
        </p:spPr>
        <p:txBody>
          <a:bodyPr/>
          <a:lstStyle/>
          <a:p>
            <a:endParaRPr lang="en-US" dirty="0"/>
          </a:p>
        </p:txBody>
      </p:sp>
      <p:pic>
        <p:nvPicPr>
          <p:cNvPr id="38" name="Picture 37">
            <a:extLst>
              <a:ext uri="{FF2B5EF4-FFF2-40B4-BE49-F238E27FC236}">
                <a16:creationId xmlns:a16="http://schemas.microsoft.com/office/drawing/2014/main" id="{4E9F5412-AEA6-4744-8D36-457929011E8C}"/>
              </a:ext>
            </a:extLst>
          </p:cNvPr>
          <p:cNvPicPr>
            <a:picLocks noChangeAspect="1"/>
          </p:cNvPicPr>
          <p:nvPr/>
        </p:nvPicPr>
        <p:blipFill rotWithShape="1">
          <a:blip r:embed="rId18"/>
          <a:srcRect l="67863" t="53394" r="-50" b="-101"/>
          <a:stretch/>
        </p:blipFill>
        <p:spPr>
          <a:xfrm>
            <a:off x="0" y="105633"/>
            <a:ext cx="1734271" cy="1030679"/>
          </a:xfrm>
          <a:prstGeom prst="rect">
            <a:avLst/>
          </a:prstGeom>
        </p:spPr>
      </p:pic>
    </p:spTree>
    <p:extLst>
      <p:ext uri="{BB962C8B-B14F-4D97-AF65-F5344CB8AC3E}">
        <p14:creationId xmlns:p14="http://schemas.microsoft.com/office/powerpoint/2010/main" val="1896111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2"/>
                                        </p:tgtEl>
                                        <p:attrNameLst>
                                          <p:attrName>style.visibility</p:attrName>
                                        </p:attrNameLst>
                                      </p:cBhvr>
                                      <p:to>
                                        <p:strVal val="visible"/>
                                      </p:to>
                                    </p:set>
                                    <p:animEffect transition="in" filter="fade">
                                      <p:cBhvr>
                                        <p:cTn id="10" dur="500"/>
                                        <p:tgtEl>
                                          <p:spTgt spid="42"/>
                                        </p:tgtEl>
                                      </p:cBhvr>
                                    </p:animEffect>
                                  </p:childTnLst>
                                </p:cTn>
                              </p:par>
                              <p:par>
                                <p:cTn id="11" presetID="10" presetClass="entr" presetSubtype="0" fill="hold" nodeType="withEffect">
                                  <p:stCondLst>
                                    <p:cond delay="0"/>
                                  </p:stCondLst>
                                  <p:childTnLst>
                                    <p:set>
                                      <p:cBhvr>
                                        <p:cTn id="12" dur="1" fill="hold">
                                          <p:stCondLst>
                                            <p:cond delay="0"/>
                                          </p:stCondLst>
                                        </p:cTn>
                                        <p:tgtEl>
                                          <p:spTgt spid="49"/>
                                        </p:tgtEl>
                                        <p:attrNameLst>
                                          <p:attrName>style.visibility</p:attrName>
                                        </p:attrNameLst>
                                      </p:cBhvr>
                                      <p:to>
                                        <p:strVal val="visible"/>
                                      </p:to>
                                    </p:set>
                                    <p:animEffect transition="in" filter="fade">
                                      <p:cBhvr>
                                        <p:cTn id="13" dur="500"/>
                                        <p:tgtEl>
                                          <p:spTgt spid="49"/>
                                        </p:tgtEl>
                                      </p:cBhvr>
                                    </p:animEffect>
                                  </p:childTnLst>
                                </p:cTn>
                              </p:par>
                              <p:par>
                                <p:cTn id="14" presetID="10" presetClass="entr" presetSubtype="0" fill="hold" nodeType="withEffect">
                                  <p:stCondLst>
                                    <p:cond delay="0"/>
                                  </p:stCondLst>
                                  <p:childTnLst>
                                    <p:set>
                                      <p:cBhvr>
                                        <p:cTn id="15" dur="1" fill="hold">
                                          <p:stCondLst>
                                            <p:cond delay="0"/>
                                          </p:stCondLst>
                                        </p:cTn>
                                        <p:tgtEl>
                                          <p:spTgt spid="58"/>
                                        </p:tgtEl>
                                        <p:attrNameLst>
                                          <p:attrName>style.visibility</p:attrName>
                                        </p:attrNameLst>
                                      </p:cBhvr>
                                      <p:to>
                                        <p:strVal val="visible"/>
                                      </p:to>
                                    </p:set>
                                    <p:animEffect transition="in" filter="fade">
                                      <p:cBhvr>
                                        <p:cTn id="16" dur="500"/>
                                        <p:tgtEl>
                                          <p:spTgt spid="58"/>
                                        </p:tgtEl>
                                      </p:cBhvr>
                                    </p:animEffect>
                                  </p:childTnLst>
                                </p:cTn>
                              </p:par>
                              <p:par>
                                <p:cTn id="17" presetID="10" presetClass="entr" presetSubtype="0" fill="hold" nodeType="withEffect">
                                  <p:stCondLst>
                                    <p:cond delay="0"/>
                                  </p:stCondLst>
                                  <p:childTnLst>
                                    <p:set>
                                      <p:cBhvr>
                                        <p:cTn id="18" dur="1" fill="hold">
                                          <p:stCondLst>
                                            <p:cond delay="0"/>
                                          </p:stCondLst>
                                        </p:cTn>
                                        <p:tgtEl>
                                          <p:spTgt spid="50"/>
                                        </p:tgtEl>
                                        <p:attrNameLst>
                                          <p:attrName>style.visibility</p:attrName>
                                        </p:attrNameLst>
                                      </p:cBhvr>
                                      <p:to>
                                        <p:strVal val="visible"/>
                                      </p:to>
                                    </p:set>
                                    <p:animEffect transition="in" filter="fade">
                                      <p:cBhvr>
                                        <p:cTn id="19" dur="500"/>
                                        <p:tgtEl>
                                          <p:spTgt spid="50"/>
                                        </p:tgtEl>
                                      </p:cBhvr>
                                    </p:animEffect>
                                  </p:childTnLst>
                                </p:cTn>
                              </p:par>
                            </p:childTnLst>
                          </p:cTn>
                        </p:par>
                        <p:par>
                          <p:cTn id="20" fill="hold">
                            <p:stCondLst>
                              <p:cond delay="500"/>
                            </p:stCondLst>
                            <p:childTnLst>
                              <p:par>
                                <p:cTn id="21" presetID="10" presetClass="entr" presetSubtype="0" fill="hold" nodeType="afterEffect">
                                  <p:stCondLst>
                                    <p:cond delay="0"/>
                                  </p:stCondLst>
                                  <p:childTnLst>
                                    <p:set>
                                      <p:cBhvr>
                                        <p:cTn id="22" dur="1" fill="hold">
                                          <p:stCondLst>
                                            <p:cond delay="0"/>
                                          </p:stCondLst>
                                        </p:cTn>
                                        <p:tgtEl>
                                          <p:spTgt spid="64"/>
                                        </p:tgtEl>
                                        <p:attrNameLst>
                                          <p:attrName>style.visibility</p:attrName>
                                        </p:attrNameLst>
                                      </p:cBhvr>
                                      <p:to>
                                        <p:strVal val="visible"/>
                                      </p:to>
                                    </p:set>
                                    <p:animEffect transition="in" filter="fade">
                                      <p:cBhvr>
                                        <p:cTn id="23" dur="500"/>
                                        <p:tgtEl>
                                          <p:spTgt spid="64"/>
                                        </p:tgtEl>
                                      </p:cBhvr>
                                    </p:animEffect>
                                  </p:childTnLst>
                                </p:cTn>
                              </p:par>
                              <p:par>
                                <p:cTn id="24" presetID="10" presetClass="entr" presetSubtype="0" fill="hold"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par>
                                <p:cTn id="27" presetID="10" presetClass="entr" presetSubtype="0" fill="hold" nodeType="with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childTnLst>
                          </p:cTn>
                        </p:par>
                        <p:par>
                          <p:cTn id="30" fill="hold">
                            <p:stCondLst>
                              <p:cond delay="1000"/>
                            </p:stCondLst>
                            <p:childTnLst>
                              <p:par>
                                <p:cTn id="31" presetID="10" presetClass="entr" presetSubtype="0" fill="hold" nodeType="afterEffect">
                                  <p:stCondLst>
                                    <p:cond delay="0"/>
                                  </p:stCondLst>
                                  <p:childTnLst>
                                    <p:set>
                                      <p:cBhvr>
                                        <p:cTn id="32" dur="1" fill="hold">
                                          <p:stCondLst>
                                            <p:cond delay="0"/>
                                          </p:stCondLst>
                                        </p:cTn>
                                        <p:tgtEl>
                                          <p:spTgt spid="65"/>
                                        </p:tgtEl>
                                        <p:attrNameLst>
                                          <p:attrName>style.visibility</p:attrName>
                                        </p:attrNameLst>
                                      </p:cBhvr>
                                      <p:to>
                                        <p:strVal val="visible"/>
                                      </p:to>
                                    </p:set>
                                    <p:animEffect transition="in" filter="fade">
                                      <p:cBhvr>
                                        <p:cTn id="33" dur="500"/>
                                        <p:tgtEl>
                                          <p:spTgt spid="65"/>
                                        </p:tgtEl>
                                      </p:cBhvr>
                                    </p:animEffect>
                                  </p:childTnLst>
                                </p:cTn>
                              </p:par>
                              <p:par>
                                <p:cTn id="34" presetID="10" presetClass="entr" presetSubtype="0" fill="hold" nodeType="with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fade">
                                      <p:cBhvr>
                                        <p:cTn id="36" dur="500"/>
                                        <p:tgtEl>
                                          <p:spTgt spid="7"/>
                                        </p:tgtEl>
                                      </p:cBhvr>
                                    </p:animEffect>
                                  </p:childTnLst>
                                </p:cTn>
                              </p:par>
                              <p:par>
                                <p:cTn id="37" presetID="10" presetClass="entr" presetSubtype="0" fill="hold" nodeType="with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500"/>
                                        <p:tgtEl>
                                          <p:spTgt spid="8"/>
                                        </p:tgtEl>
                                      </p:cBhvr>
                                    </p:animEffect>
                                  </p:childTnLst>
                                </p:cTn>
                              </p:par>
                            </p:childTnLst>
                          </p:cTn>
                        </p:par>
                        <p:par>
                          <p:cTn id="40" fill="hold">
                            <p:stCondLst>
                              <p:cond delay="1500"/>
                            </p:stCondLst>
                            <p:childTnLst>
                              <p:par>
                                <p:cTn id="41" presetID="10" presetClass="entr" presetSubtype="0" fill="hold" nodeType="afterEffect">
                                  <p:stCondLst>
                                    <p:cond delay="0"/>
                                  </p:stCondLst>
                                  <p:childTnLst>
                                    <p:set>
                                      <p:cBhvr>
                                        <p:cTn id="42" dur="1" fill="hold">
                                          <p:stCondLst>
                                            <p:cond delay="0"/>
                                          </p:stCondLst>
                                        </p:cTn>
                                        <p:tgtEl>
                                          <p:spTgt spid="66"/>
                                        </p:tgtEl>
                                        <p:attrNameLst>
                                          <p:attrName>style.visibility</p:attrName>
                                        </p:attrNameLst>
                                      </p:cBhvr>
                                      <p:to>
                                        <p:strVal val="visible"/>
                                      </p:to>
                                    </p:set>
                                    <p:animEffect transition="in" filter="fade">
                                      <p:cBhvr>
                                        <p:cTn id="43" dur="500"/>
                                        <p:tgtEl>
                                          <p:spTgt spid="66"/>
                                        </p:tgtEl>
                                      </p:cBhvr>
                                    </p:animEffect>
                                  </p:childTnLst>
                                </p:cTn>
                              </p:par>
                              <p:par>
                                <p:cTn id="44" presetID="10" presetClass="entr" presetSubtype="0" fill="hold" nodeType="withEffect">
                                  <p:stCondLst>
                                    <p:cond delay="0"/>
                                  </p:stCondLst>
                                  <p:childTnLst>
                                    <p:set>
                                      <p:cBhvr>
                                        <p:cTn id="45" dur="1" fill="hold">
                                          <p:stCondLst>
                                            <p:cond delay="0"/>
                                          </p:stCondLst>
                                        </p:cTn>
                                        <p:tgtEl>
                                          <p:spTgt spid="3"/>
                                        </p:tgtEl>
                                        <p:attrNameLst>
                                          <p:attrName>style.visibility</p:attrName>
                                        </p:attrNameLst>
                                      </p:cBhvr>
                                      <p:to>
                                        <p:strVal val="visible"/>
                                      </p:to>
                                    </p:set>
                                    <p:animEffect transition="in" filter="fade">
                                      <p:cBhvr>
                                        <p:cTn id="46" dur="500"/>
                                        <p:tgtEl>
                                          <p:spTgt spid="3"/>
                                        </p:tgtEl>
                                      </p:cBhvr>
                                    </p:animEffect>
                                  </p:childTnLst>
                                </p:cTn>
                              </p:par>
                              <p:par>
                                <p:cTn id="47" presetID="10" presetClass="entr" presetSubtype="0" fill="hold" nodeType="with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fade">
                                      <p:cBhvr>
                                        <p:cTn id="4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BA4434C-AD81-4717-9525-6F6FE40FC18F}"/>
              </a:ext>
            </a:extLst>
          </p:cNvPr>
          <p:cNvPicPr>
            <a:picLocks noChangeAspect="1"/>
          </p:cNvPicPr>
          <p:nvPr/>
        </p:nvPicPr>
        <p:blipFill>
          <a:blip r:embed="rId3"/>
          <a:stretch>
            <a:fillRect/>
          </a:stretch>
        </p:blipFill>
        <p:spPr>
          <a:xfrm>
            <a:off x="279387" y="1781445"/>
            <a:ext cx="1684743" cy="2188287"/>
          </a:xfrm>
          <a:prstGeom prst="rect">
            <a:avLst/>
          </a:prstGeom>
        </p:spPr>
      </p:pic>
      <p:pic>
        <p:nvPicPr>
          <p:cNvPr id="1032" name="Graphic 1031" descr="Playbook">
            <a:extLst>
              <a:ext uri="{FF2B5EF4-FFF2-40B4-BE49-F238E27FC236}">
                <a16:creationId xmlns:a16="http://schemas.microsoft.com/office/drawing/2014/main" id="{310A19F3-3928-4DB1-8162-74D457AA84D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831851">
            <a:off x="10224337" y="1577063"/>
            <a:ext cx="914400" cy="914400"/>
          </a:xfrm>
          <a:prstGeom prst="rect">
            <a:avLst/>
          </a:prstGeom>
        </p:spPr>
      </p:pic>
      <p:sp>
        <p:nvSpPr>
          <p:cNvPr id="1041" name="Rectangle 1040">
            <a:extLst>
              <a:ext uri="{FF2B5EF4-FFF2-40B4-BE49-F238E27FC236}">
                <a16:creationId xmlns:a16="http://schemas.microsoft.com/office/drawing/2014/main" id="{27532C63-2605-47F1-BE9D-C3647423A381}"/>
              </a:ext>
            </a:extLst>
          </p:cNvPr>
          <p:cNvSpPr/>
          <p:nvPr/>
        </p:nvSpPr>
        <p:spPr>
          <a:xfrm>
            <a:off x="9977255" y="1495126"/>
            <a:ext cx="538727" cy="720624"/>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A762C451-5EDC-4291-9BEB-2F98D9FF8076}"/>
              </a:ext>
            </a:extLst>
          </p:cNvPr>
          <p:cNvSpPr>
            <a:spLocks noGrp="1"/>
          </p:cNvSpPr>
          <p:nvPr>
            <p:ph type="sldNum" sz="quarter" idx="10"/>
          </p:nvPr>
        </p:nvSpPr>
        <p:spPr/>
        <p:txBody>
          <a:bodyPr/>
          <a:lstStyle/>
          <a:p>
            <a:r>
              <a:rPr lang="en-US"/>
              <a:t>U.S. Department of Commerce | National Oceanic and Atmospheric Administration | NOAA Fisheries | Page </a:t>
            </a:r>
            <a:fld id="{632D3AEB-7CBE-3049-91AC-335C6B4F5BF6}" type="slidenum">
              <a:rPr lang="en-US" smtClean="0"/>
              <a:pPr/>
              <a:t>19</a:t>
            </a:fld>
            <a:endParaRPr lang="en-US" dirty="0"/>
          </a:p>
        </p:txBody>
      </p:sp>
      <p:pic>
        <p:nvPicPr>
          <p:cNvPr id="5" name="Picture 4">
            <a:extLst>
              <a:ext uri="{FF2B5EF4-FFF2-40B4-BE49-F238E27FC236}">
                <a16:creationId xmlns:a16="http://schemas.microsoft.com/office/drawing/2014/main" id="{9CDD1C1A-0D55-415D-9CF5-3F04EFFA1E17}"/>
              </a:ext>
            </a:extLst>
          </p:cNvPr>
          <p:cNvPicPr>
            <a:picLocks noChangeAspect="1"/>
          </p:cNvPicPr>
          <p:nvPr/>
        </p:nvPicPr>
        <p:blipFill>
          <a:blip r:embed="rId6"/>
          <a:stretch>
            <a:fillRect/>
          </a:stretch>
        </p:blipFill>
        <p:spPr>
          <a:xfrm>
            <a:off x="2691340" y="1034718"/>
            <a:ext cx="2435721" cy="3167168"/>
          </a:xfrm>
          <a:prstGeom prst="rect">
            <a:avLst/>
          </a:prstGeom>
        </p:spPr>
      </p:pic>
      <p:grpSp>
        <p:nvGrpSpPr>
          <p:cNvPr id="15" name="Group 14">
            <a:extLst>
              <a:ext uri="{FF2B5EF4-FFF2-40B4-BE49-F238E27FC236}">
                <a16:creationId xmlns:a16="http://schemas.microsoft.com/office/drawing/2014/main" id="{BBE4544B-D965-4213-B1CE-C6F9273C8E0C}"/>
              </a:ext>
            </a:extLst>
          </p:cNvPr>
          <p:cNvGrpSpPr/>
          <p:nvPr/>
        </p:nvGrpSpPr>
        <p:grpSpPr>
          <a:xfrm>
            <a:off x="5506137" y="3016005"/>
            <a:ext cx="3236951" cy="2596950"/>
            <a:chOff x="5893050" y="4543544"/>
            <a:chExt cx="3236951" cy="2596950"/>
          </a:xfrm>
        </p:grpSpPr>
        <p:pic>
          <p:nvPicPr>
            <p:cNvPr id="11" name="Picture 10">
              <a:extLst>
                <a:ext uri="{FF2B5EF4-FFF2-40B4-BE49-F238E27FC236}">
                  <a16:creationId xmlns:a16="http://schemas.microsoft.com/office/drawing/2014/main" id="{E78371DA-C0E6-487E-A9E8-6A4E539416AA}"/>
                </a:ext>
              </a:extLst>
            </p:cNvPr>
            <p:cNvPicPr>
              <a:picLocks noChangeAspect="1"/>
            </p:cNvPicPr>
            <p:nvPr/>
          </p:nvPicPr>
          <p:blipFill>
            <a:blip r:embed="rId7"/>
            <a:stretch>
              <a:fillRect/>
            </a:stretch>
          </p:blipFill>
          <p:spPr>
            <a:xfrm rot="900000">
              <a:off x="7343125" y="4543544"/>
              <a:ext cx="1786876" cy="2314455"/>
            </a:xfrm>
            <a:prstGeom prst="rect">
              <a:avLst/>
            </a:prstGeom>
          </p:spPr>
        </p:pic>
        <p:pic>
          <p:nvPicPr>
            <p:cNvPr id="14" name="Picture 13">
              <a:extLst>
                <a:ext uri="{FF2B5EF4-FFF2-40B4-BE49-F238E27FC236}">
                  <a16:creationId xmlns:a16="http://schemas.microsoft.com/office/drawing/2014/main" id="{4D1AE2B3-2F7D-4D67-9D52-9C39DE19E1DC}"/>
                </a:ext>
              </a:extLst>
            </p:cNvPr>
            <p:cNvPicPr>
              <a:picLocks noChangeAspect="1"/>
            </p:cNvPicPr>
            <p:nvPr/>
          </p:nvPicPr>
          <p:blipFill>
            <a:blip r:embed="rId8"/>
            <a:stretch>
              <a:fillRect/>
            </a:stretch>
          </p:blipFill>
          <p:spPr>
            <a:xfrm>
              <a:off x="6780040" y="4546120"/>
              <a:ext cx="1768948" cy="2315768"/>
            </a:xfrm>
            <a:prstGeom prst="rect">
              <a:avLst/>
            </a:prstGeom>
          </p:spPr>
        </p:pic>
        <p:pic>
          <p:nvPicPr>
            <p:cNvPr id="13" name="Picture 12">
              <a:extLst>
                <a:ext uri="{FF2B5EF4-FFF2-40B4-BE49-F238E27FC236}">
                  <a16:creationId xmlns:a16="http://schemas.microsoft.com/office/drawing/2014/main" id="{82820669-BEFB-4880-92A6-1FF393BE23D7}"/>
                </a:ext>
              </a:extLst>
            </p:cNvPr>
            <p:cNvPicPr>
              <a:picLocks noChangeAspect="1"/>
            </p:cNvPicPr>
            <p:nvPr/>
          </p:nvPicPr>
          <p:blipFill>
            <a:blip r:embed="rId9"/>
            <a:stretch>
              <a:fillRect/>
            </a:stretch>
          </p:blipFill>
          <p:spPr>
            <a:xfrm rot="20700000">
              <a:off x="5893050" y="4824726"/>
              <a:ext cx="1786876" cy="2315768"/>
            </a:xfrm>
            <a:prstGeom prst="rect">
              <a:avLst/>
            </a:prstGeom>
          </p:spPr>
        </p:pic>
      </p:grpSp>
      <p:pic>
        <p:nvPicPr>
          <p:cNvPr id="17" name="Graphic 16" descr="Arrow: Slight curve">
            <a:extLst>
              <a:ext uri="{FF2B5EF4-FFF2-40B4-BE49-F238E27FC236}">
                <a16:creationId xmlns:a16="http://schemas.microsoft.com/office/drawing/2014/main" id="{1D216918-675A-4F63-9D1B-2F6A491B810D}"/>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rot="8100000">
            <a:off x="2026008" y="3819404"/>
            <a:ext cx="1038327" cy="1094494"/>
          </a:xfrm>
          <a:prstGeom prst="rect">
            <a:avLst/>
          </a:prstGeom>
        </p:spPr>
      </p:pic>
      <p:pic>
        <p:nvPicPr>
          <p:cNvPr id="18" name="Graphic 17" descr="Arrow: Slight curve">
            <a:extLst>
              <a:ext uri="{FF2B5EF4-FFF2-40B4-BE49-F238E27FC236}">
                <a16:creationId xmlns:a16="http://schemas.microsoft.com/office/drawing/2014/main" id="{38F499B0-3889-4814-87E7-1AD9C370E5BD}"/>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rot="2700000" flipV="1">
            <a:off x="4853288" y="2210403"/>
            <a:ext cx="1247912" cy="1446594"/>
          </a:xfrm>
          <a:prstGeom prst="rect">
            <a:avLst/>
          </a:prstGeom>
        </p:spPr>
      </p:pic>
      <p:pic>
        <p:nvPicPr>
          <p:cNvPr id="3" name="Graphic 2" descr="Meeting">
            <a:extLst>
              <a:ext uri="{FF2B5EF4-FFF2-40B4-BE49-F238E27FC236}">
                <a16:creationId xmlns:a16="http://schemas.microsoft.com/office/drawing/2014/main" id="{BAB968AF-7DB8-41ED-B16B-E73776B5DF5E}"/>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800914" y="4343400"/>
            <a:ext cx="1456286" cy="1456286"/>
          </a:xfrm>
          <a:prstGeom prst="rect">
            <a:avLst/>
          </a:prstGeom>
        </p:spPr>
      </p:pic>
      <p:pic>
        <p:nvPicPr>
          <p:cNvPr id="7" name="Graphic 6" descr="Classroom">
            <a:extLst>
              <a:ext uri="{FF2B5EF4-FFF2-40B4-BE49-F238E27FC236}">
                <a16:creationId xmlns:a16="http://schemas.microsoft.com/office/drawing/2014/main" id="{EABC5C7F-A1FE-4F7E-BADA-15D3B2CFE586}"/>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1843552" y="4113650"/>
            <a:ext cx="914400" cy="914400"/>
          </a:xfrm>
          <a:prstGeom prst="rect">
            <a:avLst/>
          </a:prstGeom>
        </p:spPr>
      </p:pic>
      <p:pic>
        <p:nvPicPr>
          <p:cNvPr id="10" name="Graphic 9" descr="Office worker">
            <a:extLst>
              <a:ext uri="{FF2B5EF4-FFF2-40B4-BE49-F238E27FC236}">
                <a16:creationId xmlns:a16="http://schemas.microsoft.com/office/drawing/2014/main" id="{E889BC1F-5A16-4045-A1FE-2E96777593DD}"/>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2890164" y="4299104"/>
            <a:ext cx="914400" cy="914400"/>
          </a:xfrm>
          <a:prstGeom prst="rect">
            <a:avLst/>
          </a:prstGeom>
        </p:spPr>
      </p:pic>
      <p:sp>
        <p:nvSpPr>
          <p:cNvPr id="24" name="Rectangle 23">
            <a:extLst>
              <a:ext uri="{FF2B5EF4-FFF2-40B4-BE49-F238E27FC236}">
                <a16:creationId xmlns:a16="http://schemas.microsoft.com/office/drawing/2014/main" id="{1F3D591B-E23A-45D6-B516-3098BB0375DC}"/>
              </a:ext>
            </a:extLst>
          </p:cNvPr>
          <p:cNvSpPr/>
          <p:nvPr/>
        </p:nvSpPr>
        <p:spPr>
          <a:xfrm>
            <a:off x="1039411" y="5137435"/>
            <a:ext cx="1155857" cy="369332"/>
          </a:xfrm>
          <a:prstGeom prst="rect">
            <a:avLst/>
          </a:prstGeom>
          <a:noFill/>
        </p:spPr>
        <p:txBody>
          <a:bodyPr wrap="square">
            <a:spAutoFit/>
          </a:bodyPr>
          <a:lstStyle/>
          <a:p>
            <a:r>
              <a:rPr lang="en-US" dirty="0">
                <a:solidFill>
                  <a:schemeClr val="bg1"/>
                </a:solidFill>
              </a:rPr>
              <a:t>Congress</a:t>
            </a:r>
          </a:p>
        </p:txBody>
      </p:sp>
      <p:pic>
        <p:nvPicPr>
          <p:cNvPr id="25" name="Graphic 24" descr="Family with two children">
            <a:extLst>
              <a:ext uri="{FF2B5EF4-FFF2-40B4-BE49-F238E27FC236}">
                <a16:creationId xmlns:a16="http://schemas.microsoft.com/office/drawing/2014/main" id="{DC86584C-D0FE-4421-86A4-8F8A9113F1E2}"/>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3457449" y="4607868"/>
            <a:ext cx="914400" cy="914400"/>
          </a:xfrm>
          <a:prstGeom prst="rect">
            <a:avLst/>
          </a:prstGeom>
        </p:spPr>
      </p:pic>
      <p:pic>
        <p:nvPicPr>
          <p:cNvPr id="27" name="Graphic 26" descr="Fishing">
            <a:extLst>
              <a:ext uri="{FF2B5EF4-FFF2-40B4-BE49-F238E27FC236}">
                <a16:creationId xmlns:a16="http://schemas.microsoft.com/office/drawing/2014/main" id="{B8B6798B-6B20-4E01-A6B6-EA8087323B15}"/>
              </a:ext>
            </a:extLst>
          </p:cNvPr>
          <p:cNvPicPr>
            <a:picLocks noChangeAspect="1"/>
          </p:cNvPicPr>
          <p:nvPr/>
        </p:nvPicPr>
        <p:blipFill>
          <a:blip r:embed="rId20">
            <a:extLst>
              <a:ext uri="{96DAC541-7B7A-43D3-8B79-37D633B846F1}">
                <asvg:svgBlip xmlns:asvg="http://schemas.microsoft.com/office/drawing/2016/SVG/main" r:embed="rId21"/>
              </a:ext>
            </a:extLst>
          </a:blip>
          <a:stretch>
            <a:fillRect/>
          </a:stretch>
        </p:blipFill>
        <p:spPr>
          <a:xfrm>
            <a:off x="2509237" y="5035786"/>
            <a:ext cx="914400" cy="914400"/>
          </a:xfrm>
          <a:prstGeom prst="rect">
            <a:avLst/>
          </a:prstGeom>
        </p:spPr>
      </p:pic>
      <p:pic>
        <p:nvPicPr>
          <p:cNvPr id="29" name="Graphic 28" descr="Boat launch">
            <a:extLst>
              <a:ext uri="{FF2B5EF4-FFF2-40B4-BE49-F238E27FC236}">
                <a16:creationId xmlns:a16="http://schemas.microsoft.com/office/drawing/2014/main" id="{69CB6A57-968F-4BBB-8E25-85AECAFBAC87}"/>
              </a:ext>
            </a:extLst>
          </p:cNvPr>
          <p:cNvPicPr>
            <a:picLocks noChangeAspect="1"/>
          </p:cNvPicPr>
          <p:nvPr/>
        </p:nvPicPr>
        <p:blipFill>
          <a:blip r:embed="rId22">
            <a:extLst>
              <a:ext uri="{96DAC541-7B7A-43D3-8B79-37D633B846F1}">
                <asvg:svgBlip xmlns:asvg="http://schemas.microsoft.com/office/drawing/2016/SVG/main" r:embed="rId23"/>
              </a:ext>
            </a:extLst>
          </a:blip>
          <a:stretch>
            <a:fillRect/>
          </a:stretch>
        </p:blipFill>
        <p:spPr>
          <a:xfrm>
            <a:off x="-3108458" y="2971800"/>
            <a:ext cx="914400" cy="914400"/>
          </a:xfrm>
          <a:prstGeom prst="rect">
            <a:avLst/>
          </a:prstGeom>
        </p:spPr>
      </p:pic>
      <p:pic>
        <p:nvPicPr>
          <p:cNvPr id="31" name="Graphic 30" descr="Programmer">
            <a:extLst>
              <a:ext uri="{FF2B5EF4-FFF2-40B4-BE49-F238E27FC236}">
                <a16:creationId xmlns:a16="http://schemas.microsoft.com/office/drawing/2014/main" id="{D62B423C-81C0-4762-BCED-2E8EB0664720}"/>
              </a:ext>
            </a:extLst>
          </p:cNvPr>
          <p:cNvPicPr>
            <a:picLocks noChangeAspect="1"/>
          </p:cNvPicPr>
          <p:nvPr/>
        </p:nvPicPr>
        <p:blipFill>
          <a:blip r:embed="rId24">
            <a:extLst>
              <a:ext uri="{96DAC541-7B7A-43D3-8B79-37D633B846F1}">
                <asvg:svgBlip xmlns:asvg="http://schemas.microsoft.com/office/drawing/2016/SVG/main" r:embed="rId25"/>
              </a:ext>
            </a:extLst>
          </a:blip>
          <a:stretch>
            <a:fillRect/>
          </a:stretch>
        </p:blipFill>
        <p:spPr>
          <a:xfrm>
            <a:off x="-1622503" y="1780408"/>
            <a:ext cx="914400" cy="914400"/>
          </a:xfrm>
          <a:prstGeom prst="rect">
            <a:avLst/>
          </a:prstGeom>
        </p:spPr>
      </p:pic>
      <p:pic>
        <p:nvPicPr>
          <p:cNvPr id="1025" name="Graphic 1024" descr="Kayak">
            <a:extLst>
              <a:ext uri="{FF2B5EF4-FFF2-40B4-BE49-F238E27FC236}">
                <a16:creationId xmlns:a16="http://schemas.microsoft.com/office/drawing/2014/main" id="{7C2C5375-CA2C-4707-A3AF-58290AEEDC8A}"/>
              </a:ext>
            </a:extLst>
          </p:cNvPr>
          <p:cNvPicPr>
            <a:picLocks noChangeAspect="1"/>
          </p:cNvPicPr>
          <p:nvPr/>
        </p:nvPicPr>
        <p:blipFill>
          <a:blip r:embed="rId26">
            <a:extLst>
              <a:ext uri="{96DAC541-7B7A-43D3-8B79-37D633B846F1}">
                <asvg:svgBlip xmlns:asvg="http://schemas.microsoft.com/office/drawing/2016/SVG/main" r:embed="rId27"/>
              </a:ext>
            </a:extLst>
          </a:blip>
          <a:stretch>
            <a:fillRect/>
          </a:stretch>
        </p:blipFill>
        <p:spPr>
          <a:xfrm>
            <a:off x="-1158743" y="2476500"/>
            <a:ext cx="914400" cy="914400"/>
          </a:xfrm>
          <a:prstGeom prst="rect">
            <a:avLst/>
          </a:prstGeom>
        </p:spPr>
      </p:pic>
      <p:pic>
        <p:nvPicPr>
          <p:cNvPr id="1028" name="Graphic 1027" descr="Sailboat">
            <a:extLst>
              <a:ext uri="{FF2B5EF4-FFF2-40B4-BE49-F238E27FC236}">
                <a16:creationId xmlns:a16="http://schemas.microsoft.com/office/drawing/2014/main" id="{3EF63212-BD1C-449B-A959-692AF1EE9D9E}"/>
              </a:ext>
            </a:extLst>
          </p:cNvPr>
          <p:cNvPicPr>
            <a:picLocks noChangeAspect="1"/>
          </p:cNvPicPr>
          <p:nvPr/>
        </p:nvPicPr>
        <p:blipFill>
          <a:blip r:embed="rId28">
            <a:extLst>
              <a:ext uri="{96DAC541-7B7A-43D3-8B79-37D633B846F1}">
                <asvg:svgBlip xmlns:asvg="http://schemas.microsoft.com/office/drawing/2016/SVG/main" r:embed="rId29"/>
              </a:ext>
            </a:extLst>
          </a:blip>
          <a:stretch>
            <a:fillRect/>
          </a:stretch>
        </p:blipFill>
        <p:spPr>
          <a:xfrm>
            <a:off x="-2830398" y="1797024"/>
            <a:ext cx="914400" cy="914400"/>
          </a:xfrm>
          <a:prstGeom prst="rect">
            <a:avLst/>
          </a:prstGeom>
        </p:spPr>
      </p:pic>
      <p:pic>
        <p:nvPicPr>
          <p:cNvPr id="1030" name="Graphic 1029" descr="Tugboat">
            <a:extLst>
              <a:ext uri="{FF2B5EF4-FFF2-40B4-BE49-F238E27FC236}">
                <a16:creationId xmlns:a16="http://schemas.microsoft.com/office/drawing/2014/main" id="{A344150F-C50E-41BD-9102-8B259FF7696C}"/>
              </a:ext>
            </a:extLst>
          </p:cNvPr>
          <p:cNvPicPr>
            <a:picLocks noChangeAspect="1"/>
          </p:cNvPicPr>
          <p:nvPr/>
        </p:nvPicPr>
        <p:blipFill>
          <a:blip r:embed="rId30">
            <a:extLst>
              <a:ext uri="{96DAC541-7B7A-43D3-8B79-37D633B846F1}">
                <asvg:svgBlip xmlns:asvg="http://schemas.microsoft.com/office/drawing/2016/SVG/main" r:embed="rId31"/>
              </a:ext>
            </a:extLst>
          </a:blip>
          <a:stretch>
            <a:fillRect/>
          </a:stretch>
        </p:blipFill>
        <p:spPr>
          <a:xfrm>
            <a:off x="4182401" y="5081277"/>
            <a:ext cx="914400" cy="914400"/>
          </a:xfrm>
          <a:prstGeom prst="rect">
            <a:avLst/>
          </a:prstGeom>
        </p:spPr>
      </p:pic>
      <p:sp>
        <p:nvSpPr>
          <p:cNvPr id="39" name="Rectangle 38">
            <a:extLst>
              <a:ext uri="{FF2B5EF4-FFF2-40B4-BE49-F238E27FC236}">
                <a16:creationId xmlns:a16="http://schemas.microsoft.com/office/drawing/2014/main" id="{593690F5-FD06-4DDA-875A-AC69E919F1E2}"/>
              </a:ext>
            </a:extLst>
          </p:cNvPr>
          <p:cNvSpPr/>
          <p:nvPr/>
        </p:nvSpPr>
        <p:spPr>
          <a:xfrm>
            <a:off x="3359320" y="5332123"/>
            <a:ext cx="1155857" cy="369332"/>
          </a:xfrm>
          <a:prstGeom prst="rect">
            <a:avLst/>
          </a:prstGeom>
          <a:noFill/>
        </p:spPr>
        <p:txBody>
          <a:bodyPr wrap="square">
            <a:spAutoFit/>
          </a:bodyPr>
          <a:lstStyle/>
          <a:p>
            <a:r>
              <a:rPr lang="en-US" b="1" dirty="0"/>
              <a:t>The Public</a:t>
            </a:r>
          </a:p>
        </p:txBody>
      </p:sp>
      <p:pic>
        <p:nvPicPr>
          <p:cNvPr id="40" name="Graphic 39" descr="Arrow: Slight curve">
            <a:extLst>
              <a:ext uri="{FF2B5EF4-FFF2-40B4-BE49-F238E27FC236}">
                <a16:creationId xmlns:a16="http://schemas.microsoft.com/office/drawing/2014/main" id="{1691C710-1952-44C9-9537-28E99278949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rot="5866620">
            <a:off x="3188855" y="3931067"/>
            <a:ext cx="930769" cy="948949"/>
          </a:xfrm>
          <a:prstGeom prst="rect">
            <a:avLst/>
          </a:prstGeom>
        </p:spPr>
      </p:pic>
      <p:pic>
        <p:nvPicPr>
          <p:cNvPr id="1034" name="Graphic 1033" descr="Contract">
            <a:extLst>
              <a:ext uri="{FF2B5EF4-FFF2-40B4-BE49-F238E27FC236}">
                <a16:creationId xmlns:a16="http://schemas.microsoft.com/office/drawing/2014/main" id="{36C65100-C5FD-480B-B71A-7C8190C55A8E}"/>
              </a:ext>
            </a:extLst>
          </p:cNvPr>
          <p:cNvPicPr>
            <a:picLocks noChangeAspect="1"/>
          </p:cNvPicPr>
          <p:nvPr/>
        </p:nvPicPr>
        <p:blipFill>
          <a:blip r:embed="rId32">
            <a:extLst>
              <a:ext uri="{96DAC541-7B7A-43D3-8B79-37D633B846F1}">
                <asvg:svgBlip xmlns:asvg="http://schemas.microsoft.com/office/drawing/2016/SVG/main" r:embed="rId33"/>
              </a:ext>
            </a:extLst>
          </a:blip>
          <a:stretch>
            <a:fillRect/>
          </a:stretch>
        </p:blipFill>
        <p:spPr>
          <a:xfrm>
            <a:off x="9791763" y="1394133"/>
            <a:ext cx="914400" cy="914400"/>
          </a:xfrm>
          <a:prstGeom prst="rect">
            <a:avLst/>
          </a:prstGeom>
        </p:spPr>
      </p:pic>
      <p:pic>
        <p:nvPicPr>
          <p:cNvPr id="1036" name="Graphic 1035" descr="Closed book">
            <a:extLst>
              <a:ext uri="{FF2B5EF4-FFF2-40B4-BE49-F238E27FC236}">
                <a16:creationId xmlns:a16="http://schemas.microsoft.com/office/drawing/2014/main" id="{45747677-AC8D-4413-B2D2-E897F6FE8646}"/>
              </a:ext>
            </a:extLst>
          </p:cNvPr>
          <p:cNvPicPr>
            <a:picLocks noChangeAspect="1"/>
          </p:cNvPicPr>
          <p:nvPr/>
        </p:nvPicPr>
        <p:blipFill>
          <a:blip r:embed="rId34">
            <a:extLst>
              <a:ext uri="{96DAC541-7B7A-43D3-8B79-37D633B846F1}">
                <asvg:svgBlip xmlns:asvg="http://schemas.microsoft.com/office/drawing/2016/SVG/main" r:embed="rId35"/>
              </a:ext>
            </a:extLst>
          </a:blip>
          <a:stretch>
            <a:fillRect/>
          </a:stretch>
        </p:blipFill>
        <p:spPr>
          <a:xfrm rot="20017325">
            <a:off x="9329874" y="1570066"/>
            <a:ext cx="914400" cy="914400"/>
          </a:xfrm>
          <a:prstGeom prst="rect">
            <a:avLst/>
          </a:prstGeom>
        </p:spPr>
      </p:pic>
      <p:pic>
        <p:nvPicPr>
          <p:cNvPr id="1038" name="Graphic 1037" descr="Open book">
            <a:extLst>
              <a:ext uri="{FF2B5EF4-FFF2-40B4-BE49-F238E27FC236}">
                <a16:creationId xmlns:a16="http://schemas.microsoft.com/office/drawing/2014/main" id="{F86BADE7-2FEB-4F47-A69E-CC129853D315}"/>
              </a:ext>
            </a:extLst>
          </p:cNvPr>
          <p:cNvPicPr>
            <a:picLocks noChangeAspect="1"/>
          </p:cNvPicPr>
          <p:nvPr/>
        </p:nvPicPr>
        <p:blipFill>
          <a:blip r:embed="rId36">
            <a:extLst>
              <a:ext uri="{96DAC541-7B7A-43D3-8B79-37D633B846F1}">
                <asvg:svgBlip xmlns:asvg="http://schemas.microsoft.com/office/drawing/2016/SVG/main" r:embed="rId37"/>
              </a:ext>
            </a:extLst>
          </a:blip>
          <a:stretch>
            <a:fillRect/>
          </a:stretch>
        </p:blipFill>
        <p:spPr>
          <a:xfrm>
            <a:off x="10404203" y="3429000"/>
            <a:ext cx="914400" cy="914400"/>
          </a:xfrm>
          <a:prstGeom prst="rect">
            <a:avLst/>
          </a:prstGeom>
        </p:spPr>
      </p:pic>
      <p:pic>
        <p:nvPicPr>
          <p:cNvPr id="1040" name="Graphic 1039" descr="Books on shelf">
            <a:extLst>
              <a:ext uri="{FF2B5EF4-FFF2-40B4-BE49-F238E27FC236}">
                <a16:creationId xmlns:a16="http://schemas.microsoft.com/office/drawing/2014/main" id="{4AB05591-D941-41B9-8B23-9B28F1569B1D}"/>
              </a:ext>
            </a:extLst>
          </p:cNvPr>
          <p:cNvPicPr>
            <a:picLocks noChangeAspect="1"/>
          </p:cNvPicPr>
          <p:nvPr/>
        </p:nvPicPr>
        <p:blipFill>
          <a:blip r:embed="rId38">
            <a:extLst>
              <a:ext uri="{96DAC541-7B7A-43D3-8B79-37D633B846F1}">
                <asvg:svgBlip xmlns:asvg="http://schemas.microsoft.com/office/drawing/2016/SVG/main" r:embed="rId39"/>
              </a:ext>
            </a:extLst>
          </a:blip>
          <a:stretch>
            <a:fillRect/>
          </a:stretch>
        </p:blipFill>
        <p:spPr>
          <a:xfrm>
            <a:off x="10641961" y="4664418"/>
            <a:ext cx="914400" cy="914400"/>
          </a:xfrm>
          <a:prstGeom prst="rect">
            <a:avLst/>
          </a:prstGeom>
        </p:spPr>
      </p:pic>
      <p:sp>
        <p:nvSpPr>
          <p:cNvPr id="33" name="Rectangle 32">
            <a:extLst>
              <a:ext uri="{FF2B5EF4-FFF2-40B4-BE49-F238E27FC236}">
                <a16:creationId xmlns:a16="http://schemas.microsoft.com/office/drawing/2014/main" id="{BF36829F-AA5F-49D3-B0EA-4D18B47D3682}"/>
              </a:ext>
            </a:extLst>
          </p:cNvPr>
          <p:cNvSpPr/>
          <p:nvPr/>
        </p:nvSpPr>
        <p:spPr>
          <a:xfrm>
            <a:off x="6735279" y="5497031"/>
            <a:ext cx="2609226" cy="646331"/>
          </a:xfrm>
          <a:prstGeom prst="rect">
            <a:avLst/>
          </a:prstGeom>
          <a:noFill/>
        </p:spPr>
        <p:txBody>
          <a:bodyPr wrap="square">
            <a:spAutoFit/>
          </a:bodyPr>
          <a:lstStyle/>
          <a:p>
            <a:r>
              <a:rPr lang="en-US" b="1" dirty="0"/>
              <a:t>Saltwater Recreational Fisheries Snap Shots</a:t>
            </a:r>
          </a:p>
        </p:txBody>
      </p:sp>
      <p:sp>
        <p:nvSpPr>
          <p:cNvPr id="34" name="Rectangle 33">
            <a:extLst>
              <a:ext uri="{FF2B5EF4-FFF2-40B4-BE49-F238E27FC236}">
                <a16:creationId xmlns:a16="http://schemas.microsoft.com/office/drawing/2014/main" id="{2A221846-19EA-4E17-8BDD-9741103C928C}"/>
              </a:ext>
            </a:extLst>
          </p:cNvPr>
          <p:cNvSpPr/>
          <p:nvPr/>
        </p:nvSpPr>
        <p:spPr>
          <a:xfrm>
            <a:off x="102931" y="3981198"/>
            <a:ext cx="2291630" cy="646331"/>
          </a:xfrm>
          <a:prstGeom prst="rect">
            <a:avLst/>
          </a:prstGeom>
          <a:noFill/>
        </p:spPr>
        <p:txBody>
          <a:bodyPr wrap="square">
            <a:spAutoFit/>
          </a:bodyPr>
          <a:lstStyle/>
          <a:p>
            <a:r>
              <a:rPr lang="en-US" b="1" dirty="0"/>
              <a:t>Fact Sheets and Infographics</a:t>
            </a:r>
          </a:p>
        </p:txBody>
      </p:sp>
      <p:sp>
        <p:nvSpPr>
          <p:cNvPr id="35" name="Rectangle 34">
            <a:extLst>
              <a:ext uri="{FF2B5EF4-FFF2-40B4-BE49-F238E27FC236}">
                <a16:creationId xmlns:a16="http://schemas.microsoft.com/office/drawing/2014/main" id="{E43B32FE-2DE9-43CE-AC9A-BDF4DD54E95A}"/>
              </a:ext>
            </a:extLst>
          </p:cNvPr>
          <p:cNvSpPr/>
          <p:nvPr/>
        </p:nvSpPr>
        <p:spPr>
          <a:xfrm>
            <a:off x="6338240" y="2027266"/>
            <a:ext cx="2291630" cy="369332"/>
          </a:xfrm>
          <a:prstGeom prst="rect">
            <a:avLst/>
          </a:prstGeom>
          <a:noFill/>
        </p:spPr>
        <p:txBody>
          <a:bodyPr wrap="square">
            <a:spAutoFit/>
          </a:bodyPr>
          <a:lstStyle/>
          <a:p>
            <a:r>
              <a:rPr lang="en-US" b="1" dirty="0"/>
              <a:t>Online Webtool</a:t>
            </a:r>
          </a:p>
        </p:txBody>
      </p:sp>
      <p:pic>
        <p:nvPicPr>
          <p:cNvPr id="6" name="Picture 5">
            <a:extLst>
              <a:ext uri="{FF2B5EF4-FFF2-40B4-BE49-F238E27FC236}">
                <a16:creationId xmlns:a16="http://schemas.microsoft.com/office/drawing/2014/main" id="{D8BA72F2-9F2A-4461-A54E-5234CB7B8177}"/>
              </a:ext>
            </a:extLst>
          </p:cNvPr>
          <p:cNvPicPr>
            <a:picLocks noChangeAspect="1"/>
          </p:cNvPicPr>
          <p:nvPr/>
        </p:nvPicPr>
        <p:blipFill>
          <a:blip r:embed="rId40"/>
          <a:stretch>
            <a:fillRect/>
          </a:stretch>
        </p:blipFill>
        <p:spPr>
          <a:xfrm>
            <a:off x="5719924" y="898473"/>
            <a:ext cx="3289729" cy="1138484"/>
          </a:xfrm>
          <a:prstGeom prst="rect">
            <a:avLst/>
          </a:prstGeom>
        </p:spPr>
      </p:pic>
      <p:pic>
        <p:nvPicPr>
          <p:cNvPr id="8" name="Picture 7">
            <a:extLst>
              <a:ext uri="{FF2B5EF4-FFF2-40B4-BE49-F238E27FC236}">
                <a16:creationId xmlns:a16="http://schemas.microsoft.com/office/drawing/2014/main" id="{14EC45BB-A7C4-4325-BBF7-BA0FF04268ED}"/>
              </a:ext>
            </a:extLst>
          </p:cNvPr>
          <p:cNvPicPr>
            <a:picLocks noChangeAspect="1"/>
          </p:cNvPicPr>
          <p:nvPr/>
        </p:nvPicPr>
        <p:blipFill>
          <a:blip r:embed="rId41"/>
          <a:stretch>
            <a:fillRect/>
          </a:stretch>
        </p:blipFill>
        <p:spPr>
          <a:xfrm flipV="1">
            <a:off x="5719924" y="732010"/>
            <a:ext cx="3263655" cy="160909"/>
          </a:xfrm>
          <a:prstGeom prst="rect">
            <a:avLst/>
          </a:prstGeom>
        </p:spPr>
      </p:pic>
      <p:pic>
        <p:nvPicPr>
          <p:cNvPr id="30" name="Graphic 29" descr="Arrow: Slight curve">
            <a:extLst>
              <a:ext uri="{FF2B5EF4-FFF2-40B4-BE49-F238E27FC236}">
                <a16:creationId xmlns:a16="http://schemas.microsoft.com/office/drawing/2014/main" id="{22334C79-8758-4A95-B9C2-F47A57518F96}"/>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rot="906447" flipV="1">
            <a:off x="4766807" y="724316"/>
            <a:ext cx="1247912" cy="1446594"/>
          </a:xfrm>
          <a:prstGeom prst="rect">
            <a:avLst/>
          </a:prstGeom>
        </p:spPr>
      </p:pic>
      <p:pic>
        <p:nvPicPr>
          <p:cNvPr id="32" name="Graphic 31" descr="Arrow: Slight curve">
            <a:extLst>
              <a:ext uri="{FF2B5EF4-FFF2-40B4-BE49-F238E27FC236}">
                <a16:creationId xmlns:a16="http://schemas.microsoft.com/office/drawing/2014/main" id="{DAC27D65-5C79-4C78-8600-5C0DDEB22DD6}"/>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rot="9550343">
            <a:off x="1741551" y="1512890"/>
            <a:ext cx="1247912" cy="1586697"/>
          </a:xfrm>
          <a:prstGeom prst="rect">
            <a:avLst/>
          </a:prstGeom>
        </p:spPr>
      </p:pic>
      <p:pic>
        <p:nvPicPr>
          <p:cNvPr id="38" name="Picture 37">
            <a:extLst>
              <a:ext uri="{FF2B5EF4-FFF2-40B4-BE49-F238E27FC236}">
                <a16:creationId xmlns:a16="http://schemas.microsoft.com/office/drawing/2014/main" id="{4DB49CED-4456-4B74-8F7A-FA71292A5AD5}"/>
              </a:ext>
            </a:extLst>
          </p:cNvPr>
          <p:cNvPicPr>
            <a:picLocks noChangeAspect="1"/>
          </p:cNvPicPr>
          <p:nvPr/>
        </p:nvPicPr>
        <p:blipFill rotWithShape="1">
          <a:blip r:embed="rId42"/>
          <a:srcRect l="67863" t="53394" r="-50" b="-101"/>
          <a:stretch/>
        </p:blipFill>
        <p:spPr>
          <a:xfrm>
            <a:off x="0" y="105633"/>
            <a:ext cx="1734271" cy="1030679"/>
          </a:xfrm>
          <a:prstGeom prst="rect">
            <a:avLst/>
          </a:prstGeom>
        </p:spPr>
      </p:pic>
    </p:spTree>
    <p:extLst>
      <p:ext uri="{BB962C8B-B14F-4D97-AF65-F5344CB8AC3E}">
        <p14:creationId xmlns:p14="http://schemas.microsoft.com/office/powerpoint/2010/main" val="3872791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fade">
                                      <p:cBhvr>
                                        <p:cTn id="15" dur="500"/>
                                        <p:tgtEl>
                                          <p:spTgt spid="40"/>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fade">
                                      <p:cBhvr>
                                        <p:cTn id="19" dur="500"/>
                                        <p:tgtEl>
                                          <p:spTgt spid="30"/>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2"/>
                                        </p:tgtEl>
                                        <p:attrNameLst>
                                          <p:attrName>style.visibility</p:attrName>
                                        </p:attrNameLst>
                                      </p:cBhvr>
                                      <p:to>
                                        <p:strVal val="visible"/>
                                      </p:to>
                                    </p:set>
                                    <p:animEffect transition="in" filter="fade">
                                      <p:cBhvr>
                                        <p:cTn id="2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a:xfrm>
            <a:off x="2285999" y="6355080"/>
            <a:ext cx="6613451" cy="502919"/>
          </a:xfrm>
        </p:spPr>
        <p:txBody>
          <a:bodyPr/>
          <a:lstStyle/>
          <a:p>
            <a:r>
              <a:rPr lang="en-US" dirty="0"/>
              <a:t>U.S. Department of Commerce | National Oceanic and Atmospheric Administration | NOAA Fisheries | 1</a:t>
            </a:r>
          </a:p>
        </p:txBody>
      </p:sp>
      <p:sp>
        <p:nvSpPr>
          <p:cNvPr id="9" name="Content Placeholder 2"/>
          <p:cNvSpPr txBox="1">
            <a:spLocks/>
          </p:cNvSpPr>
          <p:nvPr/>
        </p:nvSpPr>
        <p:spPr>
          <a:xfrm>
            <a:off x="450968" y="218809"/>
            <a:ext cx="8693031" cy="678418"/>
          </a:xfrm>
          <a:prstGeom prst="rect">
            <a:avLst/>
          </a:prstGeom>
        </p:spPr>
        <p:txBody>
          <a:bodyPr vert="horz" lIns="91440" tIns="45720" rIns="91440" bIns="45720" rtlCol="0">
            <a:noAutofit/>
          </a:bodyPr>
          <a:lstStyle/>
          <a:p>
            <a:r>
              <a:rPr lang="en-US" sz="3200" b="1" spc="-120" dirty="0">
                <a:solidFill>
                  <a:schemeClr val="accent1"/>
                </a:solidFill>
                <a:cs typeface="Arial Narrow Bold"/>
              </a:rPr>
              <a:t>Fisheries Economics of the US (FEUS) Report</a:t>
            </a:r>
          </a:p>
        </p:txBody>
      </p:sp>
      <p:sp>
        <p:nvSpPr>
          <p:cNvPr id="3" name="Content Placeholder 2">
            <a:extLst>
              <a:ext uri="{FF2B5EF4-FFF2-40B4-BE49-F238E27FC236}">
                <a16:creationId xmlns:a16="http://schemas.microsoft.com/office/drawing/2014/main" id="{BBB50A13-73B1-4B49-ACDB-D54AF4ADE1C8}"/>
              </a:ext>
            </a:extLst>
          </p:cNvPr>
          <p:cNvSpPr>
            <a:spLocks noGrp="1"/>
          </p:cNvSpPr>
          <p:nvPr>
            <p:ph idx="1"/>
          </p:nvPr>
        </p:nvSpPr>
        <p:spPr>
          <a:xfrm>
            <a:off x="2797629" y="1207293"/>
            <a:ext cx="5889171" cy="4877821"/>
          </a:xfrm>
        </p:spPr>
        <p:txBody>
          <a:bodyPr>
            <a:normAutofit/>
          </a:bodyPr>
          <a:lstStyle/>
          <a:p>
            <a:pPr marL="0" indent="0">
              <a:buNone/>
            </a:pPr>
            <a:r>
              <a:rPr lang="en-US" dirty="0"/>
              <a:t>NOAA Fisheries produces the annual Fisheries Economics of the United States (FEUS) report</a:t>
            </a:r>
          </a:p>
          <a:p>
            <a:endParaRPr lang="en-US" dirty="0"/>
          </a:p>
          <a:p>
            <a:endParaRPr lang="en-US" dirty="0"/>
          </a:p>
          <a:p>
            <a:pPr marL="0" indent="0">
              <a:buNone/>
            </a:pPr>
            <a:r>
              <a:rPr lang="en-US" dirty="0"/>
              <a:t>Describes how U.S. fishing affects the economy, in terms of employment, sales, and value-added impacts</a:t>
            </a:r>
          </a:p>
          <a:p>
            <a:endParaRPr lang="en-US" dirty="0"/>
          </a:p>
        </p:txBody>
      </p:sp>
      <p:pic>
        <p:nvPicPr>
          <p:cNvPr id="11" name="Picture 10">
            <a:extLst>
              <a:ext uri="{FF2B5EF4-FFF2-40B4-BE49-F238E27FC236}">
                <a16:creationId xmlns:a16="http://schemas.microsoft.com/office/drawing/2014/main" id="{F7231BD3-5205-4823-A74D-2CD8201A2EE3}"/>
              </a:ext>
            </a:extLst>
          </p:cNvPr>
          <p:cNvPicPr>
            <a:picLocks noChangeAspect="1"/>
          </p:cNvPicPr>
          <p:nvPr/>
        </p:nvPicPr>
        <p:blipFill>
          <a:blip r:embed="rId3"/>
          <a:stretch>
            <a:fillRect/>
          </a:stretch>
        </p:blipFill>
        <p:spPr>
          <a:xfrm>
            <a:off x="405680" y="1873436"/>
            <a:ext cx="2119802" cy="2756379"/>
          </a:xfrm>
          <a:prstGeom prst="rect">
            <a:avLst/>
          </a:prstGeom>
          <a:ln>
            <a:solidFill>
              <a:schemeClr val="tx1"/>
            </a:solidFill>
          </a:ln>
        </p:spPr>
      </p:pic>
      <p:pic>
        <p:nvPicPr>
          <p:cNvPr id="12" name="Graphic 11" descr="Captain">
            <a:extLst>
              <a:ext uri="{FF2B5EF4-FFF2-40B4-BE49-F238E27FC236}">
                <a16:creationId xmlns:a16="http://schemas.microsoft.com/office/drawing/2014/main" id="{681E2A46-7F70-40C7-AA39-D140A698379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572232" y="3078224"/>
            <a:ext cx="773750" cy="773750"/>
          </a:xfrm>
          <a:prstGeom prst="rect">
            <a:avLst/>
          </a:prstGeom>
        </p:spPr>
      </p:pic>
      <p:pic>
        <p:nvPicPr>
          <p:cNvPr id="13" name="Graphic 12" descr="Box trolley">
            <a:extLst>
              <a:ext uri="{FF2B5EF4-FFF2-40B4-BE49-F238E27FC236}">
                <a16:creationId xmlns:a16="http://schemas.microsoft.com/office/drawing/2014/main" id="{E0317A90-347D-4F8A-8605-BD42A2F9247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528418" y="2973572"/>
            <a:ext cx="812010" cy="812010"/>
          </a:xfrm>
          <a:prstGeom prst="rect">
            <a:avLst/>
          </a:prstGeom>
        </p:spPr>
      </p:pic>
      <p:pic>
        <p:nvPicPr>
          <p:cNvPr id="14" name="Graphic 13" descr="Dollar">
            <a:extLst>
              <a:ext uri="{FF2B5EF4-FFF2-40B4-BE49-F238E27FC236}">
                <a16:creationId xmlns:a16="http://schemas.microsoft.com/office/drawing/2014/main" id="{82F22A90-DBBA-4B45-B30B-2311BA33C8CF}"/>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057079" y="3023304"/>
            <a:ext cx="773750" cy="773750"/>
          </a:xfrm>
          <a:prstGeom prst="rect">
            <a:avLst/>
          </a:prstGeom>
        </p:spPr>
      </p:pic>
    </p:spTree>
    <p:extLst>
      <p:ext uri="{BB962C8B-B14F-4D97-AF65-F5344CB8AC3E}">
        <p14:creationId xmlns:p14="http://schemas.microsoft.com/office/powerpoint/2010/main" val="42308368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61AFE-75D1-4F99-8801-D014FC027C06}"/>
              </a:ext>
            </a:extLst>
          </p:cNvPr>
          <p:cNvSpPr>
            <a:spLocks noGrp="1"/>
          </p:cNvSpPr>
          <p:nvPr>
            <p:ph type="title"/>
          </p:nvPr>
        </p:nvSpPr>
        <p:spPr/>
        <p:txBody>
          <a:bodyPr/>
          <a:lstStyle/>
          <a:p>
            <a:r>
              <a:rPr lang="en-US" dirty="0"/>
              <a:t>Waiting in the Wings</a:t>
            </a:r>
          </a:p>
        </p:txBody>
      </p:sp>
      <p:sp>
        <p:nvSpPr>
          <p:cNvPr id="3" name="Content Placeholder 2">
            <a:extLst>
              <a:ext uri="{FF2B5EF4-FFF2-40B4-BE49-F238E27FC236}">
                <a16:creationId xmlns:a16="http://schemas.microsoft.com/office/drawing/2014/main" id="{601ACD3F-EEDE-4FDC-A398-8E3AF7133CFD}"/>
              </a:ext>
            </a:extLst>
          </p:cNvPr>
          <p:cNvSpPr>
            <a:spLocks noGrp="1"/>
          </p:cNvSpPr>
          <p:nvPr>
            <p:ph idx="1"/>
          </p:nvPr>
        </p:nvSpPr>
        <p:spPr>
          <a:xfrm>
            <a:off x="457200" y="1181100"/>
            <a:ext cx="8229601" cy="5173982"/>
          </a:xfrm>
        </p:spPr>
        <p:txBody>
          <a:bodyPr>
            <a:normAutofit fontScale="92500" lnSpcReduction="10000"/>
          </a:bodyPr>
          <a:lstStyle/>
          <a:p>
            <a:r>
              <a:rPr lang="en-US" dirty="0"/>
              <a:t>Continue contemporizing the report</a:t>
            </a:r>
          </a:p>
          <a:p>
            <a:endParaRPr lang="en-US" dirty="0"/>
          </a:p>
          <a:p>
            <a:r>
              <a:rPr lang="en-US" dirty="0"/>
              <a:t>Redevelop other analyses used in the report currently in Excel calculators into R functions and packages</a:t>
            </a:r>
          </a:p>
          <a:p>
            <a:endParaRPr lang="en-US" dirty="0"/>
          </a:p>
          <a:p>
            <a:r>
              <a:rPr lang="en-US" dirty="0"/>
              <a:t>Include additional economic models and analyses produced by the office</a:t>
            </a:r>
          </a:p>
          <a:p>
            <a:endParaRPr lang="en-US" dirty="0"/>
          </a:p>
          <a:p>
            <a:r>
              <a:rPr lang="en-US" dirty="0"/>
              <a:t>Improve report turn around time to better coordinate with release of other reports</a:t>
            </a:r>
          </a:p>
          <a:p>
            <a:endParaRPr lang="en-US" dirty="0"/>
          </a:p>
        </p:txBody>
      </p:sp>
      <p:sp>
        <p:nvSpPr>
          <p:cNvPr id="4" name="Slide Number Placeholder 3">
            <a:extLst>
              <a:ext uri="{FF2B5EF4-FFF2-40B4-BE49-F238E27FC236}">
                <a16:creationId xmlns:a16="http://schemas.microsoft.com/office/drawing/2014/main" id="{6AE168BD-645C-4FCF-9D0D-5344EB965DE8}"/>
              </a:ext>
            </a:extLst>
          </p:cNvPr>
          <p:cNvSpPr>
            <a:spLocks noGrp="1"/>
          </p:cNvSpPr>
          <p:nvPr>
            <p:ph type="sldNum" sz="quarter" idx="10"/>
          </p:nvPr>
        </p:nvSpPr>
        <p:spPr/>
        <p:txBody>
          <a:bodyPr/>
          <a:lstStyle/>
          <a:p>
            <a:r>
              <a:rPr lang="en-US"/>
              <a:t>U.S. Department of Commerce | National Oceanic and Atmospheric Administration | NOAA Fisheries | Page </a:t>
            </a:r>
            <a:fld id="{632D3AEB-7CBE-3049-91AC-335C6B4F5BF6}" type="slidenum">
              <a:rPr lang="en-US" smtClean="0"/>
              <a:pPr/>
              <a:t>20</a:t>
            </a:fld>
            <a:endParaRPr lang="en-US" dirty="0"/>
          </a:p>
        </p:txBody>
      </p:sp>
      <p:pic>
        <p:nvPicPr>
          <p:cNvPr id="5" name="Picture 4" descr="Image result for Excel">
            <a:extLst>
              <a:ext uri="{FF2B5EF4-FFF2-40B4-BE49-F238E27FC236}">
                <a16:creationId xmlns:a16="http://schemas.microsoft.com/office/drawing/2014/main" id="{365F5314-6EA3-4E1D-8DCD-6EF30C69AF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0190" y="3053890"/>
            <a:ext cx="644145" cy="63233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Image result for r logo">
            <a:extLst>
              <a:ext uri="{FF2B5EF4-FFF2-40B4-BE49-F238E27FC236}">
                <a16:creationId xmlns:a16="http://schemas.microsoft.com/office/drawing/2014/main" id="{78B647EE-F7F9-4F3A-9255-0CDF8780631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84011" y="3022229"/>
            <a:ext cx="730122" cy="565743"/>
          </a:xfrm>
          <a:prstGeom prst="rect">
            <a:avLst/>
          </a:prstGeom>
          <a:noFill/>
          <a:extLst>
            <a:ext uri="{909E8E84-426E-40DD-AFC4-6F175D3DCCD1}">
              <a14:hiddenFill xmlns:a14="http://schemas.microsoft.com/office/drawing/2010/main">
                <a:solidFill>
                  <a:srgbClr val="FFFFFF"/>
                </a:solidFill>
              </a14:hiddenFill>
            </a:ext>
          </a:extLst>
        </p:spPr>
      </p:pic>
      <p:pic>
        <p:nvPicPr>
          <p:cNvPr id="7" name="Graphic 6" descr="Arrow: Slight curve">
            <a:extLst>
              <a:ext uri="{FF2B5EF4-FFF2-40B4-BE49-F238E27FC236}">
                <a16:creationId xmlns:a16="http://schemas.microsoft.com/office/drawing/2014/main" id="{FD1B4D53-6C25-48A0-88D4-65832083FC5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flipV="1">
            <a:off x="1959039" y="2967521"/>
            <a:ext cx="644145" cy="675161"/>
          </a:xfrm>
          <a:prstGeom prst="rect">
            <a:avLst/>
          </a:prstGeom>
        </p:spPr>
      </p:pic>
    </p:spTree>
    <p:extLst>
      <p:ext uri="{BB962C8B-B14F-4D97-AF65-F5344CB8AC3E}">
        <p14:creationId xmlns:p14="http://schemas.microsoft.com/office/powerpoint/2010/main" val="5673673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84322"/>
            <a:ext cx="9166302" cy="6263640"/>
          </a:xfrm>
          <a:prstGeom prst="rect">
            <a:avLst/>
          </a:prstGeom>
        </p:spPr>
      </p:pic>
      <p:sp>
        <p:nvSpPr>
          <p:cNvPr id="11" name="Content Placeholder 10"/>
          <p:cNvSpPr>
            <a:spLocks noGrp="1"/>
          </p:cNvSpPr>
          <p:nvPr>
            <p:ph sz="half" idx="1"/>
          </p:nvPr>
        </p:nvSpPr>
        <p:spPr>
          <a:xfrm>
            <a:off x="211756" y="1649886"/>
            <a:ext cx="4360244" cy="4567192"/>
          </a:xfrm>
          <a:solidFill>
            <a:srgbClr val="FFFFFF">
              <a:alpha val="81961"/>
            </a:srgbClr>
          </a:solidFill>
        </p:spPr>
        <p:txBody>
          <a:bodyPr>
            <a:normAutofit/>
          </a:bodyPr>
          <a:lstStyle/>
          <a:p>
            <a:pPr marL="115888" indent="0">
              <a:buNone/>
            </a:pPr>
            <a:r>
              <a:rPr lang="en-US" dirty="0"/>
              <a:t>Special thanks to Rita Curtis, Sabrina Lovell, Noelle Olsen, Jacqui </a:t>
            </a:r>
            <a:r>
              <a:rPr lang="en-US" dirty="0" err="1"/>
              <a:t>Fenner</a:t>
            </a:r>
            <a:r>
              <a:rPr lang="en-US" dirty="0"/>
              <a:t>, and other FEUS collaborators. </a:t>
            </a:r>
          </a:p>
          <a:p>
            <a:pPr marL="115888" indent="0">
              <a:buNone/>
            </a:pPr>
            <a:endParaRPr lang="en-US" dirty="0"/>
          </a:p>
          <a:p>
            <a:pPr marL="115888" indent="0">
              <a:buNone/>
            </a:pPr>
            <a:r>
              <a:rPr lang="en-US" dirty="0"/>
              <a:t>	Emily.Markowitz@noaa.gov</a:t>
            </a:r>
          </a:p>
          <a:p>
            <a:pPr marL="115888" indent="0">
              <a:buNone/>
            </a:pPr>
            <a:r>
              <a:rPr lang="en-US" dirty="0"/>
              <a:t>       @</a:t>
            </a:r>
            <a:r>
              <a:rPr lang="en-US" dirty="0" err="1"/>
              <a:t>EmilyHMarkowitz</a:t>
            </a:r>
            <a:endParaRPr lang="en-US" dirty="0"/>
          </a:p>
          <a:p>
            <a:pPr marL="115888" indent="0">
              <a:buNone/>
            </a:pPr>
            <a:r>
              <a:rPr lang="en-US" dirty="0"/>
              <a:t>	   @</a:t>
            </a:r>
            <a:r>
              <a:rPr lang="en-US" dirty="0" err="1"/>
              <a:t>EmilyMarkowitz</a:t>
            </a:r>
            <a:endParaRPr lang="en-US" dirty="0"/>
          </a:p>
          <a:p>
            <a:pPr marL="115888" indent="0">
              <a:buNone/>
            </a:pPr>
            <a:r>
              <a:rPr lang="en-US" dirty="0"/>
              <a:t>	   @</a:t>
            </a:r>
            <a:r>
              <a:rPr lang="en-US" dirty="0" err="1"/>
              <a:t>EmilyHMarkowitz</a:t>
            </a:r>
            <a:endParaRPr lang="en-US" dirty="0"/>
          </a:p>
          <a:p>
            <a:pPr marL="115888" indent="0">
              <a:buNone/>
            </a:pPr>
            <a:endParaRPr lang="en-US" dirty="0">
              <a:solidFill>
                <a:srgbClr val="1E5C90"/>
              </a:solidFill>
            </a:endParaRPr>
          </a:p>
          <a:p>
            <a:pPr marL="115888" indent="0">
              <a:buNone/>
            </a:pPr>
            <a:endParaRPr lang="en-US" dirty="0">
              <a:solidFill>
                <a:srgbClr val="1E5C90"/>
              </a:solidFill>
            </a:endParaRPr>
          </a:p>
        </p:txBody>
      </p:sp>
      <p:sp>
        <p:nvSpPr>
          <p:cNvPr id="6" name="Slide Number Placeholder 3"/>
          <p:cNvSpPr>
            <a:spLocks noGrp="1"/>
          </p:cNvSpPr>
          <p:nvPr>
            <p:ph type="sldNum" sz="quarter" idx="10"/>
          </p:nvPr>
        </p:nvSpPr>
        <p:spPr>
          <a:xfrm>
            <a:off x="2285999" y="6461760"/>
            <a:ext cx="6710084" cy="396239"/>
          </a:xfrm>
        </p:spPr>
        <p:txBody>
          <a:bodyPr/>
          <a:lstStyle/>
          <a:p>
            <a:pPr algn="r"/>
            <a:r>
              <a:rPr lang="en-US" sz="800" dirty="0"/>
              <a:t>U.S. Department of Commerce | National Oceanic and Atmospheric Administration | 8</a:t>
            </a:r>
          </a:p>
        </p:txBody>
      </p:sp>
      <p:sp>
        <p:nvSpPr>
          <p:cNvPr id="4" name="TextBox 3"/>
          <p:cNvSpPr txBox="1"/>
          <p:nvPr/>
        </p:nvSpPr>
        <p:spPr>
          <a:xfrm>
            <a:off x="-22303" y="849667"/>
            <a:ext cx="9166303" cy="800219"/>
          </a:xfrm>
          <a:prstGeom prst="rect">
            <a:avLst/>
          </a:prstGeom>
          <a:noFill/>
        </p:spPr>
        <p:txBody>
          <a:bodyPr wrap="square" rtlCol="0">
            <a:spAutoFit/>
          </a:bodyPr>
          <a:lstStyle/>
          <a:p>
            <a:pPr algn="ctr"/>
            <a:r>
              <a:rPr lang="en-US" sz="4600" b="1" dirty="0">
                <a:solidFill>
                  <a:schemeClr val="bg1"/>
                </a:solidFill>
              </a:rPr>
              <a:t>QUESTIONS?</a:t>
            </a:r>
          </a:p>
        </p:txBody>
      </p:sp>
      <p:pic>
        <p:nvPicPr>
          <p:cNvPr id="15366" name="Picture 6" descr="Instagram Logo Png - Free Transparent PNG Logos">
            <a:extLst>
              <a:ext uri="{FF2B5EF4-FFF2-40B4-BE49-F238E27FC236}">
                <a16:creationId xmlns:a16="http://schemas.microsoft.com/office/drawing/2014/main" id="{87037CFB-46DF-41AE-BF89-4E625FE2BD0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8925" y="5001567"/>
            <a:ext cx="495718" cy="495718"/>
          </a:xfrm>
          <a:prstGeom prst="rect">
            <a:avLst/>
          </a:prstGeom>
          <a:noFill/>
          <a:extLst>
            <a:ext uri="{909E8E84-426E-40DD-AFC4-6F175D3DCCD1}">
              <a14:hiddenFill xmlns:a14="http://schemas.microsoft.com/office/drawing/2010/main">
                <a:solidFill>
                  <a:srgbClr val="FFFFFF"/>
                </a:solidFill>
              </a14:hiddenFill>
            </a:ext>
          </a:extLst>
        </p:spPr>
      </p:pic>
      <p:pic>
        <p:nvPicPr>
          <p:cNvPr id="15370" name="Picture 10" descr="Twitter logo png transparent background, Picture #2235120 twitter ...">
            <a:extLst>
              <a:ext uri="{FF2B5EF4-FFF2-40B4-BE49-F238E27FC236}">
                <a16:creationId xmlns:a16="http://schemas.microsoft.com/office/drawing/2014/main" id="{C155F9F5-9F47-4069-9FBD-A189E3DF855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7829" y="5467767"/>
            <a:ext cx="557910" cy="55791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6" descr="Image result for github icon">
            <a:extLst>
              <a:ext uri="{FF2B5EF4-FFF2-40B4-BE49-F238E27FC236}">
                <a16:creationId xmlns:a16="http://schemas.microsoft.com/office/drawing/2014/main" id="{3F837D41-2FB8-41DC-85A9-03D720409F20}"/>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7319" t="16747" r="14127" b="20728"/>
          <a:stretch/>
        </p:blipFill>
        <p:spPr bwMode="auto">
          <a:xfrm>
            <a:off x="413657" y="4485127"/>
            <a:ext cx="566254" cy="5164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66747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BFCC5-031D-45FA-8A8F-0EC3AB805F26}"/>
              </a:ext>
            </a:extLst>
          </p:cNvPr>
          <p:cNvSpPr>
            <a:spLocks noGrp="1"/>
          </p:cNvSpPr>
          <p:nvPr>
            <p:ph type="title"/>
          </p:nvPr>
        </p:nvSpPr>
        <p:spPr>
          <a:xfrm>
            <a:off x="457199" y="457168"/>
            <a:ext cx="8229600" cy="4170815"/>
          </a:xfrm>
        </p:spPr>
        <p:txBody>
          <a:bodyPr>
            <a:normAutofit fontScale="90000"/>
          </a:bodyPr>
          <a:lstStyle/>
          <a:p>
            <a:r>
              <a:rPr lang="en-US" dirty="0"/>
              <a:t>Find this presentation at: </a:t>
            </a:r>
            <a:br>
              <a:rPr lang="en-US" dirty="0"/>
            </a:br>
            <a:br>
              <a:rPr lang="en-US" dirty="0"/>
            </a:br>
            <a:r>
              <a:rPr lang="en-US" dirty="0"/>
              <a:t>YouTube: </a:t>
            </a:r>
            <a:br>
              <a:rPr lang="en-US" b="0" dirty="0"/>
            </a:br>
            <a:r>
              <a:rPr lang="en-US" b="0" dirty="0"/>
              <a:t>https://www.youtube.com/watch?v=-mycRwaC60A</a:t>
            </a:r>
            <a:br>
              <a:rPr lang="en-US" b="0" dirty="0"/>
            </a:br>
            <a:br>
              <a:rPr lang="en-US" b="0" dirty="0"/>
            </a:br>
            <a:r>
              <a:rPr lang="en-US" dirty="0"/>
              <a:t>PPTX:</a:t>
            </a:r>
            <a:br>
              <a:rPr lang="en-US" b="0" dirty="0"/>
            </a:br>
            <a:r>
              <a:rPr lang="en-US" b="0" dirty="0"/>
              <a:t>https://github.com/emilyhmarkowitz/FEUS2017Common/tree/master/Presentations</a:t>
            </a:r>
          </a:p>
        </p:txBody>
      </p:sp>
      <p:sp>
        <p:nvSpPr>
          <p:cNvPr id="4" name="Slide Number Placeholder 3">
            <a:extLst>
              <a:ext uri="{FF2B5EF4-FFF2-40B4-BE49-F238E27FC236}">
                <a16:creationId xmlns:a16="http://schemas.microsoft.com/office/drawing/2014/main" id="{A89E6C46-69C4-49F3-8D65-4219EE33B023}"/>
              </a:ext>
            </a:extLst>
          </p:cNvPr>
          <p:cNvSpPr>
            <a:spLocks noGrp="1"/>
          </p:cNvSpPr>
          <p:nvPr>
            <p:ph type="sldNum" sz="quarter" idx="10"/>
          </p:nvPr>
        </p:nvSpPr>
        <p:spPr/>
        <p:txBody>
          <a:bodyPr/>
          <a:lstStyle/>
          <a:p>
            <a:r>
              <a:rPr lang="en-US"/>
              <a:t>U.S. Department of Commerce | National Oceanic and Atmospheric Administration | NOAA Fisheries | Page </a:t>
            </a:r>
            <a:fld id="{632D3AEB-7CBE-3049-91AC-335C6B4F5BF6}" type="slidenum">
              <a:rPr lang="en-US" smtClean="0"/>
              <a:pPr/>
              <a:t>22</a:t>
            </a:fld>
            <a:endParaRPr lang="en-US" dirty="0"/>
          </a:p>
        </p:txBody>
      </p:sp>
    </p:spTree>
    <p:extLst>
      <p:ext uri="{BB962C8B-B14F-4D97-AF65-F5344CB8AC3E}">
        <p14:creationId xmlns:p14="http://schemas.microsoft.com/office/powerpoint/2010/main" val="34598174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4D7A165-0653-4AA7-AD7B-F56097A891ED}"/>
              </a:ext>
            </a:extLst>
          </p:cNvPr>
          <p:cNvSpPr>
            <a:spLocks noGrp="1"/>
          </p:cNvSpPr>
          <p:nvPr>
            <p:ph type="title"/>
          </p:nvPr>
        </p:nvSpPr>
        <p:spPr/>
        <p:txBody>
          <a:bodyPr/>
          <a:lstStyle/>
          <a:p>
            <a:r>
              <a:rPr lang="en-US" dirty="0"/>
              <a:t>Supplemental </a:t>
            </a:r>
          </a:p>
        </p:txBody>
      </p:sp>
      <p:sp>
        <p:nvSpPr>
          <p:cNvPr id="9" name="Content Placeholder 8">
            <a:extLst>
              <a:ext uri="{FF2B5EF4-FFF2-40B4-BE49-F238E27FC236}">
                <a16:creationId xmlns:a16="http://schemas.microsoft.com/office/drawing/2014/main" id="{19D71389-E8F0-432E-AF7E-06BDE971AFAA}"/>
              </a:ext>
            </a:extLst>
          </p:cNvPr>
          <p:cNvSpPr>
            <a:spLocks noGrp="1"/>
          </p:cNvSpPr>
          <p:nvPr>
            <p:ph idx="1"/>
          </p:nvPr>
        </p:nvSpPr>
        <p:spPr/>
        <p:txBody>
          <a:bodyPr/>
          <a:lstStyle/>
          <a:p>
            <a:endParaRPr lang="en-US"/>
          </a:p>
        </p:txBody>
      </p:sp>
      <p:sp>
        <p:nvSpPr>
          <p:cNvPr id="7" name="Slide Number Placeholder 6">
            <a:extLst>
              <a:ext uri="{FF2B5EF4-FFF2-40B4-BE49-F238E27FC236}">
                <a16:creationId xmlns:a16="http://schemas.microsoft.com/office/drawing/2014/main" id="{5ACA35A2-BCB7-43B9-8B13-DCE4CAC718EE}"/>
              </a:ext>
            </a:extLst>
          </p:cNvPr>
          <p:cNvSpPr>
            <a:spLocks noGrp="1"/>
          </p:cNvSpPr>
          <p:nvPr>
            <p:ph type="sldNum" sz="quarter" idx="10"/>
          </p:nvPr>
        </p:nvSpPr>
        <p:spPr/>
        <p:txBody>
          <a:bodyPr/>
          <a:lstStyle/>
          <a:p>
            <a:fld id="{377750F1-FD6A-43C0-BFA2-3DBACC0F8155}" type="slidenum">
              <a:rPr lang="en-US" smtClean="0"/>
              <a:pPr/>
              <a:t>23</a:t>
            </a:fld>
            <a:endParaRPr lang="en-US" dirty="0"/>
          </a:p>
        </p:txBody>
      </p:sp>
      <p:sp>
        <p:nvSpPr>
          <p:cNvPr id="5" name="Date Placeholder 4">
            <a:extLst>
              <a:ext uri="{FF2B5EF4-FFF2-40B4-BE49-F238E27FC236}">
                <a16:creationId xmlns:a16="http://schemas.microsoft.com/office/drawing/2014/main" id="{C6A41FBD-87FF-4F9F-95D4-E2512E47632D}"/>
              </a:ext>
            </a:extLst>
          </p:cNvPr>
          <p:cNvSpPr>
            <a:spLocks noGrp="1"/>
          </p:cNvSpPr>
          <p:nvPr>
            <p:ph type="dt" sz="half" idx="4294967295"/>
          </p:nvPr>
        </p:nvSpPr>
        <p:spPr>
          <a:xfrm>
            <a:off x="0" y="6356350"/>
            <a:ext cx="2133600" cy="365125"/>
          </a:xfrm>
          <a:prstGeom prst="rect">
            <a:avLst/>
          </a:prstGeom>
        </p:spPr>
        <p:txBody>
          <a:bodyPr/>
          <a:lstStyle/>
          <a:p>
            <a:pPr defTabSz="914400"/>
            <a:fld id="{7C50DB25-9892-4A49-8C9D-56FF887C832D}" type="datetime1">
              <a:rPr lang="en-US" smtClean="0">
                <a:solidFill>
                  <a:prstClr val="black"/>
                </a:solidFill>
              </a:rPr>
              <a:t>11/5/2020</a:t>
            </a:fld>
            <a:endParaRPr lang="en-US" dirty="0">
              <a:solidFill>
                <a:prstClr val="black"/>
              </a:solidFill>
            </a:endParaRPr>
          </a:p>
        </p:txBody>
      </p:sp>
    </p:spTree>
    <p:extLst>
      <p:ext uri="{BB962C8B-B14F-4D97-AF65-F5344CB8AC3E}">
        <p14:creationId xmlns:p14="http://schemas.microsoft.com/office/powerpoint/2010/main" val="18325778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D2278-3043-41DD-9348-00E0966A180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2FA633D-A392-4E69-B2F2-058984F1D3F6}"/>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FA4614E6-0DF4-49EC-AE85-07557E26A5A1}"/>
              </a:ext>
            </a:extLst>
          </p:cNvPr>
          <p:cNvSpPr>
            <a:spLocks noGrp="1"/>
          </p:cNvSpPr>
          <p:nvPr>
            <p:ph sz="half" idx="2"/>
          </p:nvPr>
        </p:nvSpPr>
        <p:spPr/>
        <p:txBody>
          <a:bodyPr/>
          <a:lstStyle/>
          <a:p>
            <a:endParaRPr lang="en-US"/>
          </a:p>
        </p:txBody>
      </p:sp>
      <p:sp>
        <p:nvSpPr>
          <p:cNvPr id="6" name="Footer Placeholder 5">
            <a:extLst>
              <a:ext uri="{FF2B5EF4-FFF2-40B4-BE49-F238E27FC236}">
                <a16:creationId xmlns:a16="http://schemas.microsoft.com/office/drawing/2014/main" id="{3588E2C7-9B09-4632-B68B-4217BC8DC415}"/>
              </a:ext>
            </a:extLst>
          </p:cNvPr>
          <p:cNvSpPr>
            <a:spLocks noGrp="1"/>
          </p:cNvSpPr>
          <p:nvPr>
            <p:ph type="ftr" sz="quarter" idx="11"/>
          </p:nvPr>
        </p:nvSpPr>
        <p:spPr/>
        <p:txBody>
          <a:bodyPr/>
          <a:lstStyle/>
          <a:p>
            <a:pPr defTabSz="914400"/>
            <a:endParaRPr lang="en-US" dirty="0">
              <a:solidFill>
                <a:prstClr val="black"/>
              </a:solidFill>
            </a:endParaRPr>
          </a:p>
        </p:txBody>
      </p:sp>
      <p:sp>
        <p:nvSpPr>
          <p:cNvPr id="7" name="Slide Number Placeholder 6">
            <a:extLst>
              <a:ext uri="{FF2B5EF4-FFF2-40B4-BE49-F238E27FC236}">
                <a16:creationId xmlns:a16="http://schemas.microsoft.com/office/drawing/2014/main" id="{231401FB-A134-463D-9572-540E4AE94A10}"/>
              </a:ext>
            </a:extLst>
          </p:cNvPr>
          <p:cNvSpPr>
            <a:spLocks noGrp="1"/>
          </p:cNvSpPr>
          <p:nvPr>
            <p:ph type="sldNum" sz="quarter" idx="12"/>
          </p:nvPr>
        </p:nvSpPr>
        <p:spPr/>
        <p:txBody>
          <a:bodyPr/>
          <a:lstStyle/>
          <a:p>
            <a:fld id="{377750F1-FD6A-43C0-BFA2-3DBACC0F8155}" type="slidenum">
              <a:rPr lang="en-US" smtClean="0"/>
              <a:pPr/>
              <a:t>24</a:t>
            </a:fld>
            <a:endParaRPr lang="en-US" dirty="0"/>
          </a:p>
        </p:txBody>
      </p:sp>
      <p:pic>
        <p:nvPicPr>
          <p:cNvPr id="8" name="Picture 7">
            <a:extLst>
              <a:ext uri="{FF2B5EF4-FFF2-40B4-BE49-F238E27FC236}">
                <a16:creationId xmlns:a16="http://schemas.microsoft.com/office/drawing/2014/main" id="{24184E6E-4195-437E-91DD-6B3865719FA5}"/>
              </a:ext>
            </a:extLst>
          </p:cNvPr>
          <p:cNvPicPr>
            <a:picLocks noChangeAspect="1"/>
          </p:cNvPicPr>
          <p:nvPr/>
        </p:nvPicPr>
        <p:blipFill>
          <a:blip r:embed="rId2"/>
          <a:stretch>
            <a:fillRect/>
          </a:stretch>
        </p:blipFill>
        <p:spPr>
          <a:xfrm>
            <a:off x="0" y="1697364"/>
            <a:ext cx="9144000" cy="3463272"/>
          </a:xfrm>
          <a:prstGeom prst="rect">
            <a:avLst/>
          </a:prstGeom>
        </p:spPr>
      </p:pic>
    </p:spTree>
    <p:extLst>
      <p:ext uri="{BB962C8B-B14F-4D97-AF65-F5344CB8AC3E}">
        <p14:creationId xmlns:p14="http://schemas.microsoft.com/office/powerpoint/2010/main" val="11827842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lide Number Placeholder 3"/>
          <p:cNvSpPr>
            <a:spLocks noGrp="1"/>
          </p:cNvSpPr>
          <p:nvPr>
            <p:ph type="sldNum" sz="quarter" idx="10"/>
          </p:nvPr>
        </p:nvSpPr>
        <p:spPr>
          <a:xfrm>
            <a:off x="2285999" y="6355080"/>
            <a:ext cx="6710084" cy="502919"/>
          </a:xfrm>
        </p:spPr>
        <p:txBody>
          <a:bodyPr/>
          <a:lstStyle/>
          <a:p>
            <a:r>
              <a:rPr lang="en-US" dirty="0"/>
              <a:t>U.S. Department of Commerce | National Oceanic and Atmospheric Administration |  2</a:t>
            </a:r>
          </a:p>
        </p:txBody>
      </p:sp>
      <p:pic>
        <p:nvPicPr>
          <p:cNvPr id="10" name="Picture 9">
            <a:extLst>
              <a:ext uri="{FF2B5EF4-FFF2-40B4-BE49-F238E27FC236}">
                <a16:creationId xmlns:a16="http://schemas.microsoft.com/office/drawing/2014/main" id="{0BD4D9CB-112B-4AB9-9477-872EEFFF3C4D}"/>
              </a:ext>
            </a:extLst>
          </p:cNvPr>
          <p:cNvPicPr>
            <a:picLocks noChangeAspect="1"/>
          </p:cNvPicPr>
          <p:nvPr/>
        </p:nvPicPr>
        <p:blipFill rotWithShape="1">
          <a:blip r:embed="rId3">
            <a:duotone>
              <a:prstClr val="black"/>
              <a:schemeClr val="accent1">
                <a:tint val="45000"/>
                <a:satMod val="400000"/>
              </a:schemeClr>
            </a:duotone>
            <a:extLst>
              <a:ext uri="{BEBA8EAE-BF5A-486C-A8C5-ECC9F3942E4B}">
                <a14:imgProps xmlns:a14="http://schemas.microsoft.com/office/drawing/2010/main">
                  <a14:imgLayer r:embed="rId4">
                    <a14:imgEffect>
                      <a14:colorTemperature colorTemp="4700"/>
                    </a14:imgEffect>
                  </a14:imgLayer>
                </a14:imgProps>
              </a:ext>
            </a:extLst>
          </a:blip>
          <a:srcRect l="4930" t="23167" r="10849"/>
          <a:stretch/>
        </p:blipFill>
        <p:spPr>
          <a:xfrm>
            <a:off x="192440" y="1754080"/>
            <a:ext cx="8494361" cy="3909853"/>
          </a:xfrm>
          <a:prstGeom prst="rect">
            <a:avLst/>
          </a:prstGeom>
        </p:spPr>
      </p:pic>
      <p:sp>
        <p:nvSpPr>
          <p:cNvPr id="12" name="TextBox 11">
            <a:extLst>
              <a:ext uri="{FF2B5EF4-FFF2-40B4-BE49-F238E27FC236}">
                <a16:creationId xmlns:a16="http://schemas.microsoft.com/office/drawing/2014/main" id="{61A3A52E-5531-4549-8E0E-C0C1D72AEFBA}"/>
              </a:ext>
            </a:extLst>
          </p:cNvPr>
          <p:cNvSpPr txBox="1"/>
          <p:nvPr/>
        </p:nvSpPr>
        <p:spPr>
          <a:xfrm>
            <a:off x="6858001" y="1835411"/>
            <a:ext cx="1132114" cy="646331"/>
          </a:xfrm>
          <a:prstGeom prst="rect">
            <a:avLst/>
          </a:prstGeom>
          <a:noFill/>
        </p:spPr>
        <p:txBody>
          <a:bodyPr wrap="square" rtlCol="0">
            <a:spAutoFit/>
          </a:bodyPr>
          <a:lstStyle/>
          <a:p>
            <a:r>
              <a:rPr lang="en-US" b="1" dirty="0"/>
              <a:t>New England</a:t>
            </a:r>
          </a:p>
        </p:txBody>
      </p:sp>
      <p:sp>
        <p:nvSpPr>
          <p:cNvPr id="13" name="TextBox 12">
            <a:extLst>
              <a:ext uri="{FF2B5EF4-FFF2-40B4-BE49-F238E27FC236}">
                <a16:creationId xmlns:a16="http://schemas.microsoft.com/office/drawing/2014/main" id="{87428764-EE0B-463E-B465-2EE14133CCBD}"/>
              </a:ext>
            </a:extLst>
          </p:cNvPr>
          <p:cNvSpPr txBox="1"/>
          <p:nvPr/>
        </p:nvSpPr>
        <p:spPr>
          <a:xfrm>
            <a:off x="7819445" y="3215131"/>
            <a:ext cx="1132114" cy="646331"/>
          </a:xfrm>
          <a:prstGeom prst="rect">
            <a:avLst/>
          </a:prstGeom>
          <a:noFill/>
        </p:spPr>
        <p:txBody>
          <a:bodyPr wrap="square" rtlCol="0">
            <a:spAutoFit/>
          </a:bodyPr>
          <a:lstStyle/>
          <a:p>
            <a:r>
              <a:rPr lang="en-US" b="1" dirty="0"/>
              <a:t>Mid-Atlantic</a:t>
            </a:r>
          </a:p>
        </p:txBody>
      </p:sp>
      <p:sp>
        <p:nvSpPr>
          <p:cNvPr id="14" name="TextBox 13">
            <a:extLst>
              <a:ext uri="{FF2B5EF4-FFF2-40B4-BE49-F238E27FC236}">
                <a16:creationId xmlns:a16="http://schemas.microsoft.com/office/drawing/2014/main" id="{6E9D87C6-FC57-45F0-9741-70D17D174A44}"/>
              </a:ext>
            </a:extLst>
          </p:cNvPr>
          <p:cNvSpPr txBox="1"/>
          <p:nvPr/>
        </p:nvSpPr>
        <p:spPr>
          <a:xfrm>
            <a:off x="7347347" y="4370457"/>
            <a:ext cx="1322870" cy="646331"/>
          </a:xfrm>
          <a:prstGeom prst="rect">
            <a:avLst/>
          </a:prstGeom>
          <a:noFill/>
        </p:spPr>
        <p:txBody>
          <a:bodyPr wrap="square" rtlCol="0">
            <a:spAutoFit/>
          </a:bodyPr>
          <a:lstStyle/>
          <a:p>
            <a:r>
              <a:rPr lang="en-US" b="1" dirty="0"/>
              <a:t>South Atlantic</a:t>
            </a:r>
          </a:p>
        </p:txBody>
      </p:sp>
      <p:sp>
        <p:nvSpPr>
          <p:cNvPr id="15" name="TextBox 14">
            <a:extLst>
              <a:ext uri="{FF2B5EF4-FFF2-40B4-BE49-F238E27FC236}">
                <a16:creationId xmlns:a16="http://schemas.microsoft.com/office/drawing/2014/main" id="{F4776440-E395-484C-B094-79E8D62FF01D}"/>
              </a:ext>
            </a:extLst>
          </p:cNvPr>
          <p:cNvSpPr txBox="1"/>
          <p:nvPr/>
        </p:nvSpPr>
        <p:spPr>
          <a:xfrm>
            <a:off x="2400555" y="1533033"/>
            <a:ext cx="1474758" cy="369332"/>
          </a:xfrm>
          <a:prstGeom prst="rect">
            <a:avLst/>
          </a:prstGeom>
          <a:noFill/>
        </p:spPr>
        <p:txBody>
          <a:bodyPr wrap="square" rtlCol="0">
            <a:spAutoFit/>
          </a:bodyPr>
          <a:lstStyle/>
          <a:p>
            <a:r>
              <a:rPr lang="en-US" b="1" dirty="0"/>
              <a:t>Pacific</a:t>
            </a:r>
          </a:p>
        </p:txBody>
      </p:sp>
      <p:sp>
        <p:nvSpPr>
          <p:cNvPr id="16" name="TextBox 15">
            <a:extLst>
              <a:ext uri="{FF2B5EF4-FFF2-40B4-BE49-F238E27FC236}">
                <a16:creationId xmlns:a16="http://schemas.microsoft.com/office/drawing/2014/main" id="{B60A7527-9A9A-4041-A43E-11E5772249FD}"/>
              </a:ext>
            </a:extLst>
          </p:cNvPr>
          <p:cNvSpPr txBox="1"/>
          <p:nvPr/>
        </p:nvSpPr>
        <p:spPr>
          <a:xfrm>
            <a:off x="457200" y="4162031"/>
            <a:ext cx="1474758" cy="369332"/>
          </a:xfrm>
          <a:prstGeom prst="rect">
            <a:avLst/>
          </a:prstGeom>
          <a:noFill/>
        </p:spPr>
        <p:txBody>
          <a:bodyPr wrap="square" rtlCol="0">
            <a:spAutoFit/>
          </a:bodyPr>
          <a:lstStyle/>
          <a:p>
            <a:r>
              <a:rPr lang="en-US" b="1" dirty="0"/>
              <a:t>West Pacific</a:t>
            </a:r>
          </a:p>
        </p:txBody>
      </p:sp>
      <p:sp>
        <p:nvSpPr>
          <p:cNvPr id="17" name="TextBox 16">
            <a:extLst>
              <a:ext uri="{FF2B5EF4-FFF2-40B4-BE49-F238E27FC236}">
                <a16:creationId xmlns:a16="http://schemas.microsoft.com/office/drawing/2014/main" id="{E9A2008C-3975-40C1-8211-27485FD8AAFF}"/>
              </a:ext>
            </a:extLst>
          </p:cNvPr>
          <p:cNvSpPr txBox="1"/>
          <p:nvPr/>
        </p:nvSpPr>
        <p:spPr>
          <a:xfrm>
            <a:off x="201642" y="1384748"/>
            <a:ext cx="1474758" cy="369332"/>
          </a:xfrm>
          <a:prstGeom prst="rect">
            <a:avLst/>
          </a:prstGeom>
          <a:noFill/>
        </p:spPr>
        <p:txBody>
          <a:bodyPr wrap="square" rtlCol="0">
            <a:spAutoFit/>
          </a:bodyPr>
          <a:lstStyle/>
          <a:p>
            <a:r>
              <a:rPr lang="en-US" b="1" dirty="0"/>
              <a:t>North Pacific</a:t>
            </a:r>
          </a:p>
        </p:txBody>
      </p:sp>
      <p:sp>
        <p:nvSpPr>
          <p:cNvPr id="18" name="TextBox 17">
            <a:extLst>
              <a:ext uri="{FF2B5EF4-FFF2-40B4-BE49-F238E27FC236}">
                <a16:creationId xmlns:a16="http://schemas.microsoft.com/office/drawing/2014/main" id="{9B686E93-C1CC-493A-AC0C-627B41DBF633}"/>
              </a:ext>
            </a:extLst>
          </p:cNvPr>
          <p:cNvSpPr txBox="1"/>
          <p:nvPr/>
        </p:nvSpPr>
        <p:spPr>
          <a:xfrm>
            <a:off x="5486400" y="5186918"/>
            <a:ext cx="1645391" cy="369332"/>
          </a:xfrm>
          <a:prstGeom prst="rect">
            <a:avLst/>
          </a:prstGeom>
          <a:noFill/>
        </p:spPr>
        <p:txBody>
          <a:bodyPr wrap="square" rtlCol="0">
            <a:spAutoFit/>
          </a:bodyPr>
          <a:lstStyle/>
          <a:p>
            <a:r>
              <a:rPr lang="en-US" b="1" dirty="0"/>
              <a:t>Gulf of Mexico</a:t>
            </a:r>
          </a:p>
        </p:txBody>
      </p:sp>
      <p:sp>
        <p:nvSpPr>
          <p:cNvPr id="19" name="Rectangle 18">
            <a:extLst>
              <a:ext uri="{FF2B5EF4-FFF2-40B4-BE49-F238E27FC236}">
                <a16:creationId xmlns:a16="http://schemas.microsoft.com/office/drawing/2014/main" id="{F4524C21-9B85-40B9-A310-C485BD7DC548}"/>
              </a:ext>
            </a:extLst>
          </p:cNvPr>
          <p:cNvSpPr/>
          <p:nvPr/>
        </p:nvSpPr>
        <p:spPr>
          <a:xfrm>
            <a:off x="7685314" y="5236029"/>
            <a:ext cx="1322869" cy="54591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D8D217E9-F256-4770-A9D8-2D82B3181C13}"/>
              </a:ext>
            </a:extLst>
          </p:cNvPr>
          <p:cNvSpPr/>
          <p:nvPr/>
        </p:nvSpPr>
        <p:spPr>
          <a:xfrm>
            <a:off x="4089400" y="4006850"/>
            <a:ext cx="3314700" cy="1549400"/>
          </a:xfrm>
          <a:custGeom>
            <a:avLst/>
            <a:gdLst>
              <a:gd name="connsiteX0" fmla="*/ 0 w 3314700"/>
              <a:gd name="connsiteY0" fmla="*/ 596900 h 1549400"/>
              <a:gd name="connsiteX1" fmla="*/ 0 w 3314700"/>
              <a:gd name="connsiteY1" fmla="*/ 596900 h 1549400"/>
              <a:gd name="connsiteX2" fmla="*/ 57150 w 3314700"/>
              <a:gd name="connsiteY2" fmla="*/ 609600 h 1549400"/>
              <a:gd name="connsiteX3" fmla="*/ 76200 w 3314700"/>
              <a:gd name="connsiteY3" fmla="*/ 622300 h 1549400"/>
              <a:gd name="connsiteX4" fmla="*/ 152400 w 3314700"/>
              <a:gd name="connsiteY4" fmla="*/ 628650 h 1549400"/>
              <a:gd name="connsiteX5" fmla="*/ 184150 w 3314700"/>
              <a:gd name="connsiteY5" fmla="*/ 635000 h 1549400"/>
              <a:gd name="connsiteX6" fmla="*/ 361950 w 3314700"/>
              <a:gd name="connsiteY6" fmla="*/ 647700 h 1549400"/>
              <a:gd name="connsiteX7" fmla="*/ 450850 w 3314700"/>
              <a:gd name="connsiteY7" fmla="*/ 654050 h 1549400"/>
              <a:gd name="connsiteX8" fmla="*/ 495300 w 3314700"/>
              <a:gd name="connsiteY8" fmla="*/ 0 h 1549400"/>
              <a:gd name="connsiteX9" fmla="*/ 838200 w 3314700"/>
              <a:gd name="connsiteY9" fmla="*/ 25400 h 1549400"/>
              <a:gd name="connsiteX10" fmla="*/ 831850 w 3314700"/>
              <a:gd name="connsiteY10" fmla="*/ 304800 h 1549400"/>
              <a:gd name="connsiteX11" fmla="*/ 857250 w 3314700"/>
              <a:gd name="connsiteY11" fmla="*/ 330200 h 1549400"/>
              <a:gd name="connsiteX12" fmla="*/ 869950 w 3314700"/>
              <a:gd name="connsiteY12" fmla="*/ 330200 h 1549400"/>
              <a:gd name="connsiteX13" fmla="*/ 901700 w 3314700"/>
              <a:gd name="connsiteY13" fmla="*/ 317500 h 1549400"/>
              <a:gd name="connsiteX14" fmla="*/ 920750 w 3314700"/>
              <a:gd name="connsiteY14" fmla="*/ 336550 h 1549400"/>
              <a:gd name="connsiteX15" fmla="*/ 996950 w 3314700"/>
              <a:gd name="connsiteY15" fmla="*/ 368300 h 1549400"/>
              <a:gd name="connsiteX16" fmla="*/ 1047750 w 3314700"/>
              <a:gd name="connsiteY16" fmla="*/ 374650 h 1549400"/>
              <a:gd name="connsiteX17" fmla="*/ 1066800 w 3314700"/>
              <a:gd name="connsiteY17" fmla="*/ 393700 h 1549400"/>
              <a:gd name="connsiteX18" fmla="*/ 1092200 w 3314700"/>
              <a:gd name="connsiteY18" fmla="*/ 393700 h 1549400"/>
              <a:gd name="connsiteX19" fmla="*/ 1117600 w 3314700"/>
              <a:gd name="connsiteY19" fmla="*/ 393700 h 1549400"/>
              <a:gd name="connsiteX20" fmla="*/ 1149350 w 3314700"/>
              <a:gd name="connsiteY20" fmla="*/ 419100 h 1549400"/>
              <a:gd name="connsiteX21" fmla="*/ 1181100 w 3314700"/>
              <a:gd name="connsiteY21" fmla="*/ 393700 h 1549400"/>
              <a:gd name="connsiteX22" fmla="*/ 1219200 w 3314700"/>
              <a:gd name="connsiteY22" fmla="*/ 393700 h 1549400"/>
              <a:gd name="connsiteX23" fmla="*/ 1263650 w 3314700"/>
              <a:gd name="connsiteY23" fmla="*/ 438150 h 1549400"/>
              <a:gd name="connsiteX24" fmla="*/ 1301750 w 3314700"/>
              <a:gd name="connsiteY24" fmla="*/ 393700 h 1549400"/>
              <a:gd name="connsiteX25" fmla="*/ 1346200 w 3314700"/>
              <a:gd name="connsiteY25" fmla="*/ 393700 h 1549400"/>
              <a:gd name="connsiteX26" fmla="*/ 1346200 w 3314700"/>
              <a:gd name="connsiteY26" fmla="*/ 393700 h 1549400"/>
              <a:gd name="connsiteX27" fmla="*/ 1397000 w 3314700"/>
              <a:gd name="connsiteY27" fmla="*/ 400050 h 1549400"/>
              <a:gd name="connsiteX28" fmla="*/ 1492250 w 3314700"/>
              <a:gd name="connsiteY28" fmla="*/ 438150 h 1549400"/>
              <a:gd name="connsiteX29" fmla="*/ 1524000 w 3314700"/>
              <a:gd name="connsiteY29" fmla="*/ 438150 h 1549400"/>
              <a:gd name="connsiteX30" fmla="*/ 1536700 w 3314700"/>
              <a:gd name="connsiteY30" fmla="*/ 533400 h 1549400"/>
              <a:gd name="connsiteX31" fmla="*/ 1892300 w 3314700"/>
              <a:gd name="connsiteY31" fmla="*/ 520700 h 1549400"/>
              <a:gd name="connsiteX32" fmla="*/ 1905000 w 3314700"/>
              <a:gd name="connsiteY32" fmla="*/ 501650 h 1549400"/>
              <a:gd name="connsiteX33" fmla="*/ 1879600 w 3314700"/>
              <a:gd name="connsiteY33" fmla="*/ 431800 h 1549400"/>
              <a:gd name="connsiteX34" fmla="*/ 1905000 w 3314700"/>
              <a:gd name="connsiteY34" fmla="*/ 368300 h 1549400"/>
              <a:gd name="connsiteX35" fmla="*/ 1930400 w 3314700"/>
              <a:gd name="connsiteY35" fmla="*/ 317500 h 1549400"/>
              <a:gd name="connsiteX36" fmla="*/ 1949450 w 3314700"/>
              <a:gd name="connsiteY36" fmla="*/ 304800 h 1549400"/>
              <a:gd name="connsiteX37" fmla="*/ 1949450 w 3314700"/>
              <a:gd name="connsiteY37" fmla="*/ 304800 h 1549400"/>
              <a:gd name="connsiteX38" fmla="*/ 1981200 w 3314700"/>
              <a:gd name="connsiteY38" fmla="*/ 234950 h 1549400"/>
              <a:gd name="connsiteX39" fmla="*/ 1981200 w 3314700"/>
              <a:gd name="connsiteY39" fmla="*/ 215900 h 1549400"/>
              <a:gd name="connsiteX40" fmla="*/ 2514600 w 3314700"/>
              <a:gd name="connsiteY40" fmla="*/ 171450 h 1549400"/>
              <a:gd name="connsiteX41" fmla="*/ 2616200 w 3314700"/>
              <a:gd name="connsiteY41" fmla="*/ 520700 h 1549400"/>
              <a:gd name="connsiteX42" fmla="*/ 2641600 w 3314700"/>
              <a:gd name="connsiteY42" fmla="*/ 539750 h 1549400"/>
              <a:gd name="connsiteX43" fmla="*/ 2622550 w 3314700"/>
              <a:gd name="connsiteY43" fmla="*/ 577850 h 1549400"/>
              <a:gd name="connsiteX44" fmla="*/ 2635250 w 3314700"/>
              <a:gd name="connsiteY44" fmla="*/ 679450 h 1549400"/>
              <a:gd name="connsiteX45" fmla="*/ 2654300 w 3314700"/>
              <a:gd name="connsiteY45" fmla="*/ 762000 h 1549400"/>
              <a:gd name="connsiteX46" fmla="*/ 2679700 w 3314700"/>
              <a:gd name="connsiteY46" fmla="*/ 768350 h 1549400"/>
              <a:gd name="connsiteX47" fmla="*/ 2965450 w 3314700"/>
              <a:gd name="connsiteY47" fmla="*/ 749300 h 1549400"/>
              <a:gd name="connsiteX48" fmla="*/ 3314700 w 3314700"/>
              <a:gd name="connsiteY48" fmla="*/ 1454150 h 1549400"/>
              <a:gd name="connsiteX49" fmla="*/ 3263900 w 3314700"/>
              <a:gd name="connsiteY49" fmla="*/ 1460500 h 1549400"/>
              <a:gd name="connsiteX50" fmla="*/ 3257550 w 3314700"/>
              <a:gd name="connsiteY50" fmla="*/ 1416050 h 1549400"/>
              <a:gd name="connsiteX51" fmla="*/ 3213100 w 3314700"/>
              <a:gd name="connsiteY51" fmla="*/ 1384300 h 1549400"/>
              <a:gd name="connsiteX52" fmla="*/ 3187700 w 3314700"/>
              <a:gd name="connsiteY52" fmla="*/ 1390650 h 1549400"/>
              <a:gd name="connsiteX53" fmla="*/ 3098800 w 3314700"/>
              <a:gd name="connsiteY53" fmla="*/ 1270000 h 1549400"/>
              <a:gd name="connsiteX54" fmla="*/ 3098800 w 3314700"/>
              <a:gd name="connsiteY54" fmla="*/ 1250950 h 1549400"/>
              <a:gd name="connsiteX55" fmla="*/ 3086100 w 3314700"/>
              <a:gd name="connsiteY55" fmla="*/ 1263650 h 1549400"/>
              <a:gd name="connsiteX56" fmla="*/ 3022600 w 3314700"/>
              <a:gd name="connsiteY56" fmla="*/ 1193800 h 1549400"/>
              <a:gd name="connsiteX57" fmla="*/ 3028950 w 3314700"/>
              <a:gd name="connsiteY57" fmla="*/ 1130300 h 1549400"/>
              <a:gd name="connsiteX58" fmla="*/ 3003550 w 3314700"/>
              <a:gd name="connsiteY58" fmla="*/ 1111250 h 1549400"/>
              <a:gd name="connsiteX59" fmla="*/ 2984500 w 3314700"/>
              <a:gd name="connsiteY59" fmla="*/ 1123950 h 1549400"/>
              <a:gd name="connsiteX60" fmla="*/ 2971800 w 3314700"/>
              <a:gd name="connsiteY60" fmla="*/ 946150 h 1549400"/>
              <a:gd name="connsiteX61" fmla="*/ 2914650 w 3314700"/>
              <a:gd name="connsiteY61" fmla="*/ 927100 h 1549400"/>
              <a:gd name="connsiteX62" fmla="*/ 2863850 w 3314700"/>
              <a:gd name="connsiteY62" fmla="*/ 901700 h 1549400"/>
              <a:gd name="connsiteX63" fmla="*/ 2825750 w 3314700"/>
              <a:gd name="connsiteY63" fmla="*/ 850900 h 1549400"/>
              <a:gd name="connsiteX64" fmla="*/ 2774950 w 3314700"/>
              <a:gd name="connsiteY64" fmla="*/ 850900 h 1549400"/>
              <a:gd name="connsiteX65" fmla="*/ 2724150 w 3314700"/>
              <a:gd name="connsiteY65" fmla="*/ 869950 h 1549400"/>
              <a:gd name="connsiteX66" fmla="*/ 2647950 w 3314700"/>
              <a:gd name="connsiteY66" fmla="*/ 908050 h 1549400"/>
              <a:gd name="connsiteX67" fmla="*/ 2609850 w 3314700"/>
              <a:gd name="connsiteY67" fmla="*/ 863600 h 1549400"/>
              <a:gd name="connsiteX68" fmla="*/ 2501900 w 3314700"/>
              <a:gd name="connsiteY68" fmla="*/ 838200 h 1549400"/>
              <a:gd name="connsiteX69" fmla="*/ 2495550 w 3314700"/>
              <a:gd name="connsiteY69" fmla="*/ 806450 h 1549400"/>
              <a:gd name="connsiteX70" fmla="*/ 2419350 w 3314700"/>
              <a:gd name="connsiteY70" fmla="*/ 825500 h 1549400"/>
              <a:gd name="connsiteX71" fmla="*/ 2413000 w 3314700"/>
              <a:gd name="connsiteY71" fmla="*/ 812800 h 1549400"/>
              <a:gd name="connsiteX72" fmla="*/ 2317750 w 3314700"/>
              <a:gd name="connsiteY72" fmla="*/ 863600 h 1549400"/>
              <a:gd name="connsiteX73" fmla="*/ 2305050 w 3314700"/>
              <a:gd name="connsiteY73" fmla="*/ 838200 h 1549400"/>
              <a:gd name="connsiteX74" fmla="*/ 2292350 w 3314700"/>
              <a:gd name="connsiteY74" fmla="*/ 768350 h 1549400"/>
              <a:gd name="connsiteX75" fmla="*/ 2273300 w 3314700"/>
              <a:gd name="connsiteY75" fmla="*/ 850900 h 1549400"/>
              <a:gd name="connsiteX76" fmla="*/ 2171700 w 3314700"/>
              <a:gd name="connsiteY76" fmla="*/ 857250 h 1549400"/>
              <a:gd name="connsiteX77" fmla="*/ 2133600 w 3314700"/>
              <a:gd name="connsiteY77" fmla="*/ 869950 h 1549400"/>
              <a:gd name="connsiteX78" fmla="*/ 2101850 w 3314700"/>
              <a:gd name="connsiteY78" fmla="*/ 882650 h 1549400"/>
              <a:gd name="connsiteX79" fmla="*/ 2051050 w 3314700"/>
              <a:gd name="connsiteY79" fmla="*/ 869950 h 1549400"/>
              <a:gd name="connsiteX80" fmla="*/ 2019300 w 3314700"/>
              <a:gd name="connsiteY80" fmla="*/ 882650 h 1549400"/>
              <a:gd name="connsiteX81" fmla="*/ 2000250 w 3314700"/>
              <a:gd name="connsiteY81" fmla="*/ 895350 h 1549400"/>
              <a:gd name="connsiteX82" fmla="*/ 2012950 w 3314700"/>
              <a:gd name="connsiteY82" fmla="*/ 920750 h 1549400"/>
              <a:gd name="connsiteX83" fmla="*/ 2044700 w 3314700"/>
              <a:gd name="connsiteY83" fmla="*/ 939800 h 1549400"/>
              <a:gd name="connsiteX84" fmla="*/ 2063750 w 3314700"/>
              <a:gd name="connsiteY84" fmla="*/ 920750 h 1549400"/>
              <a:gd name="connsiteX85" fmla="*/ 2063750 w 3314700"/>
              <a:gd name="connsiteY85" fmla="*/ 920750 h 1549400"/>
              <a:gd name="connsiteX86" fmla="*/ 2127250 w 3314700"/>
              <a:gd name="connsiteY86" fmla="*/ 914400 h 1549400"/>
              <a:gd name="connsiteX87" fmla="*/ 2133600 w 3314700"/>
              <a:gd name="connsiteY87" fmla="*/ 933450 h 1549400"/>
              <a:gd name="connsiteX88" fmla="*/ 2101850 w 3314700"/>
              <a:gd name="connsiteY88" fmla="*/ 977900 h 1549400"/>
              <a:gd name="connsiteX89" fmla="*/ 2152650 w 3314700"/>
              <a:gd name="connsiteY89" fmla="*/ 1028700 h 1549400"/>
              <a:gd name="connsiteX90" fmla="*/ 2146300 w 3314700"/>
              <a:gd name="connsiteY90" fmla="*/ 1054100 h 1549400"/>
              <a:gd name="connsiteX91" fmla="*/ 2082800 w 3314700"/>
              <a:gd name="connsiteY91" fmla="*/ 1003300 h 1549400"/>
              <a:gd name="connsiteX92" fmla="*/ 2038350 w 3314700"/>
              <a:gd name="connsiteY92" fmla="*/ 1041400 h 1549400"/>
              <a:gd name="connsiteX93" fmla="*/ 1949450 w 3314700"/>
              <a:gd name="connsiteY93" fmla="*/ 1028700 h 1549400"/>
              <a:gd name="connsiteX94" fmla="*/ 1835150 w 3314700"/>
              <a:gd name="connsiteY94" fmla="*/ 984250 h 1549400"/>
              <a:gd name="connsiteX95" fmla="*/ 1790700 w 3314700"/>
              <a:gd name="connsiteY95" fmla="*/ 952500 h 1549400"/>
              <a:gd name="connsiteX96" fmla="*/ 1778000 w 3314700"/>
              <a:gd name="connsiteY96" fmla="*/ 996950 h 1549400"/>
              <a:gd name="connsiteX97" fmla="*/ 1644650 w 3314700"/>
              <a:gd name="connsiteY97" fmla="*/ 977900 h 1549400"/>
              <a:gd name="connsiteX98" fmla="*/ 1574800 w 3314700"/>
              <a:gd name="connsiteY98" fmla="*/ 984250 h 1549400"/>
              <a:gd name="connsiteX99" fmla="*/ 1466850 w 3314700"/>
              <a:gd name="connsiteY99" fmla="*/ 1016000 h 1549400"/>
              <a:gd name="connsiteX100" fmla="*/ 1466850 w 3314700"/>
              <a:gd name="connsiteY100" fmla="*/ 1016000 h 1549400"/>
              <a:gd name="connsiteX101" fmla="*/ 1435100 w 3314700"/>
              <a:gd name="connsiteY101" fmla="*/ 1003300 h 1549400"/>
              <a:gd name="connsiteX102" fmla="*/ 1441450 w 3314700"/>
              <a:gd name="connsiteY102" fmla="*/ 1085850 h 1549400"/>
              <a:gd name="connsiteX103" fmla="*/ 1422400 w 3314700"/>
              <a:gd name="connsiteY103" fmla="*/ 1104900 h 1549400"/>
              <a:gd name="connsiteX104" fmla="*/ 1320800 w 3314700"/>
              <a:gd name="connsiteY104" fmla="*/ 1155700 h 1549400"/>
              <a:gd name="connsiteX105" fmla="*/ 1314450 w 3314700"/>
              <a:gd name="connsiteY105" fmla="*/ 1136650 h 1549400"/>
              <a:gd name="connsiteX106" fmla="*/ 1282700 w 3314700"/>
              <a:gd name="connsiteY106" fmla="*/ 1143000 h 1549400"/>
              <a:gd name="connsiteX107" fmla="*/ 1244600 w 3314700"/>
              <a:gd name="connsiteY107" fmla="*/ 1181100 h 1549400"/>
              <a:gd name="connsiteX108" fmla="*/ 1219200 w 3314700"/>
              <a:gd name="connsiteY108" fmla="*/ 1212850 h 1549400"/>
              <a:gd name="connsiteX109" fmla="*/ 1181100 w 3314700"/>
              <a:gd name="connsiteY109" fmla="*/ 1270000 h 1549400"/>
              <a:gd name="connsiteX110" fmla="*/ 1130300 w 3314700"/>
              <a:gd name="connsiteY110" fmla="*/ 1390650 h 1549400"/>
              <a:gd name="connsiteX111" fmla="*/ 1168400 w 3314700"/>
              <a:gd name="connsiteY111" fmla="*/ 1549400 h 1549400"/>
              <a:gd name="connsiteX112" fmla="*/ 1123950 w 3314700"/>
              <a:gd name="connsiteY112" fmla="*/ 1536700 h 1549400"/>
              <a:gd name="connsiteX113" fmla="*/ 1092200 w 3314700"/>
              <a:gd name="connsiteY113" fmla="*/ 1524000 h 1549400"/>
              <a:gd name="connsiteX114" fmla="*/ 1060450 w 3314700"/>
              <a:gd name="connsiteY114" fmla="*/ 1524000 h 1549400"/>
              <a:gd name="connsiteX115" fmla="*/ 984250 w 3314700"/>
              <a:gd name="connsiteY115" fmla="*/ 1479550 h 1549400"/>
              <a:gd name="connsiteX116" fmla="*/ 965200 w 3314700"/>
              <a:gd name="connsiteY116" fmla="*/ 1485900 h 1549400"/>
              <a:gd name="connsiteX117" fmla="*/ 901700 w 3314700"/>
              <a:gd name="connsiteY117" fmla="*/ 1422400 h 1549400"/>
              <a:gd name="connsiteX118" fmla="*/ 857250 w 3314700"/>
              <a:gd name="connsiteY118" fmla="*/ 1301750 h 1549400"/>
              <a:gd name="connsiteX119" fmla="*/ 844550 w 3314700"/>
              <a:gd name="connsiteY119" fmla="*/ 1276350 h 1549400"/>
              <a:gd name="connsiteX120" fmla="*/ 806450 w 3314700"/>
              <a:gd name="connsiteY120" fmla="*/ 1257300 h 1549400"/>
              <a:gd name="connsiteX121" fmla="*/ 800100 w 3314700"/>
              <a:gd name="connsiteY121" fmla="*/ 1212850 h 1549400"/>
              <a:gd name="connsiteX122" fmla="*/ 768350 w 3314700"/>
              <a:gd name="connsiteY122" fmla="*/ 1187450 h 1549400"/>
              <a:gd name="connsiteX123" fmla="*/ 730250 w 3314700"/>
              <a:gd name="connsiteY123" fmla="*/ 1085850 h 1549400"/>
              <a:gd name="connsiteX124" fmla="*/ 647700 w 3314700"/>
              <a:gd name="connsiteY124" fmla="*/ 977900 h 1549400"/>
              <a:gd name="connsiteX125" fmla="*/ 482600 w 3314700"/>
              <a:gd name="connsiteY125" fmla="*/ 958850 h 1549400"/>
              <a:gd name="connsiteX126" fmla="*/ 400050 w 3314700"/>
              <a:gd name="connsiteY126" fmla="*/ 1066800 h 1549400"/>
              <a:gd name="connsiteX127" fmla="*/ 241300 w 3314700"/>
              <a:gd name="connsiteY127" fmla="*/ 958850 h 1549400"/>
              <a:gd name="connsiteX128" fmla="*/ 209550 w 3314700"/>
              <a:gd name="connsiteY128" fmla="*/ 838200 h 1549400"/>
              <a:gd name="connsiteX129" fmla="*/ 171450 w 3314700"/>
              <a:gd name="connsiteY129" fmla="*/ 774700 h 1549400"/>
              <a:gd name="connsiteX130" fmla="*/ 133350 w 3314700"/>
              <a:gd name="connsiteY130" fmla="*/ 749300 h 1549400"/>
              <a:gd name="connsiteX131" fmla="*/ 63500 w 3314700"/>
              <a:gd name="connsiteY131" fmla="*/ 698500 h 1549400"/>
              <a:gd name="connsiteX132" fmla="*/ 0 w 3314700"/>
              <a:gd name="connsiteY132" fmla="*/ 596900 h 154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3314700" h="1549400">
                <a:moveTo>
                  <a:pt x="0" y="596900"/>
                </a:moveTo>
                <a:lnTo>
                  <a:pt x="0" y="596900"/>
                </a:lnTo>
                <a:cubicBezTo>
                  <a:pt x="19050" y="601133"/>
                  <a:pt x="38637" y="603429"/>
                  <a:pt x="57150" y="609600"/>
                </a:cubicBezTo>
                <a:cubicBezTo>
                  <a:pt x="64390" y="612013"/>
                  <a:pt x="68716" y="620803"/>
                  <a:pt x="76200" y="622300"/>
                </a:cubicBezTo>
                <a:cubicBezTo>
                  <a:pt x="101193" y="627299"/>
                  <a:pt x="127000" y="626533"/>
                  <a:pt x="152400" y="628650"/>
                </a:cubicBezTo>
                <a:cubicBezTo>
                  <a:pt x="162983" y="630767"/>
                  <a:pt x="173452" y="633574"/>
                  <a:pt x="184150" y="635000"/>
                </a:cubicBezTo>
                <a:cubicBezTo>
                  <a:pt x="245277" y="643150"/>
                  <a:pt x="298778" y="643752"/>
                  <a:pt x="361950" y="647700"/>
                </a:cubicBezTo>
                <a:lnTo>
                  <a:pt x="450850" y="654050"/>
                </a:lnTo>
                <a:lnTo>
                  <a:pt x="495300" y="0"/>
                </a:lnTo>
                <a:lnTo>
                  <a:pt x="838200" y="25400"/>
                </a:lnTo>
                <a:lnTo>
                  <a:pt x="831850" y="304800"/>
                </a:lnTo>
                <a:lnTo>
                  <a:pt x="857250" y="330200"/>
                </a:lnTo>
                <a:lnTo>
                  <a:pt x="869950" y="330200"/>
                </a:lnTo>
                <a:lnTo>
                  <a:pt x="901700" y="317500"/>
                </a:lnTo>
                <a:lnTo>
                  <a:pt x="920750" y="336550"/>
                </a:lnTo>
                <a:lnTo>
                  <a:pt x="996950" y="368300"/>
                </a:lnTo>
                <a:lnTo>
                  <a:pt x="1047750" y="374650"/>
                </a:lnTo>
                <a:lnTo>
                  <a:pt x="1066800" y="393700"/>
                </a:lnTo>
                <a:lnTo>
                  <a:pt x="1092200" y="393700"/>
                </a:lnTo>
                <a:lnTo>
                  <a:pt x="1117600" y="393700"/>
                </a:lnTo>
                <a:lnTo>
                  <a:pt x="1149350" y="419100"/>
                </a:lnTo>
                <a:lnTo>
                  <a:pt x="1181100" y="393700"/>
                </a:lnTo>
                <a:lnTo>
                  <a:pt x="1219200" y="393700"/>
                </a:lnTo>
                <a:lnTo>
                  <a:pt x="1263650" y="438150"/>
                </a:lnTo>
                <a:lnTo>
                  <a:pt x="1301750" y="393700"/>
                </a:lnTo>
                <a:lnTo>
                  <a:pt x="1346200" y="393700"/>
                </a:lnTo>
                <a:lnTo>
                  <a:pt x="1346200" y="393700"/>
                </a:lnTo>
                <a:lnTo>
                  <a:pt x="1397000" y="400050"/>
                </a:lnTo>
                <a:lnTo>
                  <a:pt x="1492250" y="438150"/>
                </a:lnTo>
                <a:lnTo>
                  <a:pt x="1524000" y="438150"/>
                </a:lnTo>
                <a:lnTo>
                  <a:pt x="1536700" y="533400"/>
                </a:lnTo>
                <a:lnTo>
                  <a:pt x="1892300" y="520700"/>
                </a:lnTo>
                <a:lnTo>
                  <a:pt x="1905000" y="501650"/>
                </a:lnTo>
                <a:lnTo>
                  <a:pt x="1879600" y="431800"/>
                </a:lnTo>
                <a:lnTo>
                  <a:pt x="1905000" y="368300"/>
                </a:lnTo>
                <a:lnTo>
                  <a:pt x="1930400" y="317500"/>
                </a:lnTo>
                <a:lnTo>
                  <a:pt x="1949450" y="304800"/>
                </a:lnTo>
                <a:lnTo>
                  <a:pt x="1949450" y="304800"/>
                </a:lnTo>
                <a:lnTo>
                  <a:pt x="1981200" y="234950"/>
                </a:lnTo>
                <a:lnTo>
                  <a:pt x="1981200" y="215900"/>
                </a:lnTo>
                <a:lnTo>
                  <a:pt x="2514600" y="171450"/>
                </a:lnTo>
                <a:lnTo>
                  <a:pt x="2616200" y="520700"/>
                </a:lnTo>
                <a:lnTo>
                  <a:pt x="2641600" y="539750"/>
                </a:lnTo>
                <a:lnTo>
                  <a:pt x="2622550" y="577850"/>
                </a:lnTo>
                <a:lnTo>
                  <a:pt x="2635250" y="679450"/>
                </a:lnTo>
                <a:lnTo>
                  <a:pt x="2654300" y="762000"/>
                </a:lnTo>
                <a:lnTo>
                  <a:pt x="2679700" y="768350"/>
                </a:lnTo>
                <a:lnTo>
                  <a:pt x="2965450" y="749300"/>
                </a:lnTo>
                <a:lnTo>
                  <a:pt x="3314700" y="1454150"/>
                </a:lnTo>
                <a:lnTo>
                  <a:pt x="3263900" y="1460500"/>
                </a:lnTo>
                <a:lnTo>
                  <a:pt x="3257550" y="1416050"/>
                </a:lnTo>
                <a:lnTo>
                  <a:pt x="3213100" y="1384300"/>
                </a:lnTo>
                <a:lnTo>
                  <a:pt x="3187700" y="1390650"/>
                </a:lnTo>
                <a:lnTo>
                  <a:pt x="3098800" y="1270000"/>
                </a:lnTo>
                <a:lnTo>
                  <a:pt x="3098800" y="1250950"/>
                </a:lnTo>
                <a:lnTo>
                  <a:pt x="3086100" y="1263650"/>
                </a:lnTo>
                <a:lnTo>
                  <a:pt x="3022600" y="1193800"/>
                </a:lnTo>
                <a:lnTo>
                  <a:pt x="3028950" y="1130300"/>
                </a:lnTo>
                <a:lnTo>
                  <a:pt x="3003550" y="1111250"/>
                </a:lnTo>
                <a:lnTo>
                  <a:pt x="2984500" y="1123950"/>
                </a:lnTo>
                <a:lnTo>
                  <a:pt x="2971800" y="946150"/>
                </a:lnTo>
                <a:lnTo>
                  <a:pt x="2914650" y="927100"/>
                </a:lnTo>
                <a:lnTo>
                  <a:pt x="2863850" y="901700"/>
                </a:lnTo>
                <a:lnTo>
                  <a:pt x="2825750" y="850900"/>
                </a:lnTo>
                <a:lnTo>
                  <a:pt x="2774950" y="850900"/>
                </a:lnTo>
                <a:lnTo>
                  <a:pt x="2724150" y="869950"/>
                </a:lnTo>
                <a:lnTo>
                  <a:pt x="2647950" y="908050"/>
                </a:lnTo>
                <a:lnTo>
                  <a:pt x="2609850" y="863600"/>
                </a:lnTo>
                <a:lnTo>
                  <a:pt x="2501900" y="838200"/>
                </a:lnTo>
                <a:lnTo>
                  <a:pt x="2495550" y="806450"/>
                </a:lnTo>
                <a:lnTo>
                  <a:pt x="2419350" y="825500"/>
                </a:lnTo>
                <a:lnTo>
                  <a:pt x="2413000" y="812800"/>
                </a:lnTo>
                <a:lnTo>
                  <a:pt x="2317750" y="863600"/>
                </a:lnTo>
                <a:lnTo>
                  <a:pt x="2305050" y="838200"/>
                </a:lnTo>
                <a:lnTo>
                  <a:pt x="2292350" y="768350"/>
                </a:lnTo>
                <a:lnTo>
                  <a:pt x="2273300" y="850900"/>
                </a:lnTo>
                <a:lnTo>
                  <a:pt x="2171700" y="857250"/>
                </a:lnTo>
                <a:lnTo>
                  <a:pt x="2133600" y="869950"/>
                </a:lnTo>
                <a:lnTo>
                  <a:pt x="2101850" y="882650"/>
                </a:lnTo>
                <a:lnTo>
                  <a:pt x="2051050" y="869950"/>
                </a:lnTo>
                <a:lnTo>
                  <a:pt x="2019300" y="882650"/>
                </a:lnTo>
                <a:lnTo>
                  <a:pt x="2000250" y="895350"/>
                </a:lnTo>
                <a:lnTo>
                  <a:pt x="2012950" y="920750"/>
                </a:lnTo>
                <a:lnTo>
                  <a:pt x="2044700" y="939800"/>
                </a:lnTo>
                <a:lnTo>
                  <a:pt x="2063750" y="920750"/>
                </a:lnTo>
                <a:lnTo>
                  <a:pt x="2063750" y="920750"/>
                </a:lnTo>
                <a:lnTo>
                  <a:pt x="2127250" y="914400"/>
                </a:lnTo>
                <a:lnTo>
                  <a:pt x="2133600" y="933450"/>
                </a:lnTo>
                <a:lnTo>
                  <a:pt x="2101850" y="977900"/>
                </a:lnTo>
                <a:lnTo>
                  <a:pt x="2152650" y="1028700"/>
                </a:lnTo>
                <a:lnTo>
                  <a:pt x="2146300" y="1054100"/>
                </a:lnTo>
                <a:lnTo>
                  <a:pt x="2082800" y="1003300"/>
                </a:lnTo>
                <a:lnTo>
                  <a:pt x="2038350" y="1041400"/>
                </a:lnTo>
                <a:lnTo>
                  <a:pt x="1949450" y="1028700"/>
                </a:lnTo>
                <a:lnTo>
                  <a:pt x="1835150" y="984250"/>
                </a:lnTo>
                <a:lnTo>
                  <a:pt x="1790700" y="952500"/>
                </a:lnTo>
                <a:lnTo>
                  <a:pt x="1778000" y="996950"/>
                </a:lnTo>
                <a:lnTo>
                  <a:pt x="1644650" y="977900"/>
                </a:lnTo>
                <a:lnTo>
                  <a:pt x="1574800" y="984250"/>
                </a:lnTo>
                <a:lnTo>
                  <a:pt x="1466850" y="1016000"/>
                </a:lnTo>
                <a:lnTo>
                  <a:pt x="1466850" y="1016000"/>
                </a:lnTo>
                <a:lnTo>
                  <a:pt x="1435100" y="1003300"/>
                </a:lnTo>
                <a:lnTo>
                  <a:pt x="1441450" y="1085850"/>
                </a:lnTo>
                <a:lnTo>
                  <a:pt x="1422400" y="1104900"/>
                </a:lnTo>
                <a:lnTo>
                  <a:pt x="1320800" y="1155700"/>
                </a:lnTo>
                <a:lnTo>
                  <a:pt x="1314450" y="1136650"/>
                </a:lnTo>
                <a:lnTo>
                  <a:pt x="1282700" y="1143000"/>
                </a:lnTo>
                <a:lnTo>
                  <a:pt x="1244600" y="1181100"/>
                </a:lnTo>
                <a:lnTo>
                  <a:pt x="1219200" y="1212850"/>
                </a:lnTo>
                <a:lnTo>
                  <a:pt x="1181100" y="1270000"/>
                </a:lnTo>
                <a:lnTo>
                  <a:pt x="1130300" y="1390650"/>
                </a:lnTo>
                <a:lnTo>
                  <a:pt x="1168400" y="1549400"/>
                </a:lnTo>
                <a:lnTo>
                  <a:pt x="1123950" y="1536700"/>
                </a:lnTo>
                <a:lnTo>
                  <a:pt x="1092200" y="1524000"/>
                </a:lnTo>
                <a:lnTo>
                  <a:pt x="1060450" y="1524000"/>
                </a:lnTo>
                <a:lnTo>
                  <a:pt x="984250" y="1479550"/>
                </a:lnTo>
                <a:lnTo>
                  <a:pt x="965200" y="1485900"/>
                </a:lnTo>
                <a:lnTo>
                  <a:pt x="901700" y="1422400"/>
                </a:lnTo>
                <a:lnTo>
                  <a:pt x="857250" y="1301750"/>
                </a:lnTo>
                <a:lnTo>
                  <a:pt x="844550" y="1276350"/>
                </a:lnTo>
                <a:lnTo>
                  <a:pt x="806450" y="1257300"/>
                </a:lnTo>
                <a:lnTo>
                  <a:pt x="800100" y="1212850"/>
                </a:lnTo>
                <a:lnTo>
                  <a:pt x="768350" y="1187450"/>
                </a:lnTo>
                <a:lnTo>
                  <a:pt x="730250" y="1085850"/>
                </a:lnTo>
                <a:lnTo>
                  <a:pt x="647700" y="977900"/>
                </a:lnTo>
                <a:lnTo>
                  <a:pt x="482600" y="958850"/>
                </a:lnTo>
                <a:lnTo>
                  <a:pt x="400050" y="1066800"/>
                </a:lnTo>
                <a:lnTo>
                  <a:pt x="241300" y="958850"/>
                </a:lnTo>
                <a:lnTo>
                  <a:pt x="209550" y="838200"/>
                </a:lnTo>
                <a:lnTo>
                  <a:pt x="171450" y="774700"/>
                </a:lnTo>
                <a:lnTo>
                  <a:pt x="133350" y="749300"/>
                </a:lnTo>
                <a:lnTo>
                  <a:pt x="63500" y="698500"/>
                </a:lnTo>
                <a:lnTo>
                  <a:pt x="0" y="596900"/>
                </a:lnTo>
                <a:close/>
              </a:path>
            </a:pathLst>
          </a:custGeom>
          <a:solidFill>
            <a:schemeClr val="bg2">
              <a:lumMod val="75000"/>
              <a:alpha val="40000"/>
            </a:schemeClr>
          </a:solidFill>
          <a:ln w="28575">
            <a:solidFill>
              <a:srgbClr val="5E8C93"/>
            </a:solidFill>
          </a:ln>
          <a:effectLst>
            <a:softEdge rad="127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2">
                  <a:lumMod val="75000"/>
                </a:schemeClr>
              </a:solidFill>
            </a:endParaRPr>
          </a:p>
        </p:txBody>
      </p:sp>
      <p:sp>
        <p:nvSpPr>
          <p:cNvPr id="21" name="Freeform: Shape 20">
            <a:extLst>
              <a:ext uri="{FF2B5EF4-FFF2-40B4-BE49-F238E27FC236}">
                <a16:creationId xmlns:a16="http://schemas.microsoft.com/office/drawing/2014/main" id="{A9424AD1-D778-453C-B653-2A79321D8FB5}"/>
              </a:ext>
            </a:extLst>
          </p:cNvPr>
          <p:cNvSpPr/>
          <p:nvPr/>
        </p:nvSpPr>
        <p:spPr>
          <a:xfrm>
            <a:off x="7665720" y="2051304"/>
            <a:ext cx="621792" cy="1005840"/>
          </a:xfrm>
          <a:custGeom>
            <a:avLst/>
            <a:gdLst>
              <a:gd name="connsiteX0" fmla="*/ 0 w 621792"/>
              <a:gd name="connsiteY0" fmla="*/ 457200 h 1005840"/>
              <a:gd name="connsiteX1" fmla="*/ 0 w 621792"/>
              <a:gd name="connsiteY1" fmla="*/ 457200 h 1005840"/>
              <a:gd name="connsiteX2" fmla="*/ 170688 w 621792"/>
              <a:gd name="connsiteY2" fmla="*/ 417576 h 1005840"/>
              <a:gd name="connsiteX3" fmla="*/ 173736 w 621792"/>
              <a:gd name="connsiteY3" fmla="*/ 384048 h 1005840"/>
              <a:gd name="connsiteX4" fmla="*/ 188976 w 621792"/>
              <a:gd name="connsiteY4" fmla="*/ 365760 h 1005840"/>
              <a:gd name="connsiteX5" fmla="*/ 219456 w 621792"/>
              <a:gd name="connsiteY5" fmla="*/ 350520 h 1005840"/>
              <a:gd name="connsiteX6" fmla="*/ 234696 w 621792"/>
              <a:gd name="connsiteY6" fmla="*/ 350520 h 1005840"/>
              <a:gd name="connsiteX7" fmla="*/ 240792 w 621792"/>
              <a:gd name="connsiteY7" fmla="*/ 344424 h 1005840"/>
              <a:gd name="connsiteX8" fmla="*/ 256032 w 621792"/>
              <a:gd name="connsiteY8" fmla="*/ 335280 h 1005840"/>
              <a:gd name="connsiteX9" fmla="*/ 256032 w 621792"/>
              <a:gd name="connsiteY9" fmla="*/ 335280 h 1005840"/>
              <a:gd name="connsiteX10" fmla="*/ 249936 w 621792"/>
              <a:gd name="connsiteY10" fmla="*/ 323088 h 1005840"/>
              <a:gd name="connsiteX11" fmla="*/ 259080 w 621792"/>
              <a:gd name="connsiteY11" fmla="*/ 289560 h 1005840"/>
              <a:gd name="connsiteX12" fmla="*/ 252984 w 621792"/>
              <a:gd name="connsiteY12" fmla="*/ 118872 h 1005840"/>
              <a:gd name="connsiteX13" fmla="*/ 274320 w 621792"/>
              <a:gd name="connsiteY13" fmla="*/ 30480 h 1005840"/>
              <a:gd name="connsiteX14" fmla="*/ 286512 w 621792"/>
              <a:gd name="connsiteY14" fmla="*/ 15240 h 1005840"/>
              <a:gd name="connsiteX15" fmla="*/ 316992 w 621792"/>
              <a:gd name="connsiteY15" fmla="*/ 33528 h 1005840"/>
              <a:gd name="connsiteX16" fmla="*/ 316992 w 621792"/>
              <a:gd name="connsiteY16" fmla="*/ 33528 h 1005840"/>
              <a:gd name="connsiteX17" fmla="*/ 353568 w 621792"/>
              <a:gd name="connsiteY17" fmla="*/ 36576 h 1005840"/>
              <a:gd name="connsiteX18" fmla="*/ 381000 w 621792"/>
              <a:gd name="connsiteY18" fmla="*/ 18288 h 1005840"/>
              <a:gd name="connsiteX19" fmla="*/ 387096 w 621792"/>
              <a:gd name="connsiteY19" fmla="*/ 0 h 1005840"/>
              <a:gd name="connsiteX20" fmla="*/ 435864 w 621792"/>
              <a:gd name="connsiteY20" fmla="*/ 30480 h 1005840"/>
              <a:gd name="connsiteX21" fmla="*/ 499872 w 621792"/>
              <a:gd name="connsiteY21" fmla="*/ 216408 h 1005840"/>
              <a:gd name="connsiteX22" fmla="*/ 530352 w 621792"/>
              <a:gd name="connsiteY22" fmla="*/ 219456 h 1005840"/>
              <a:gd name="connsiteX23" fmla="*/ 545592 w 621792"/>
              <a:gd name="connsiteY23" fmla="*/ 262128 h 1005840"/>
              <a:gd name="connsiteX24" fmla="*/ 579120 w 621792"/>
              <a:gd name="connsiteY24" fmla="*/ 265176 h 1005840"/>
              <a:gd name="connsiteX25" fmla="*/ 600456 w 621792"/>
              <a:gd name="connsiteY25" fmla="*/ 262128 h 1005840"/>
              <a:gd name="connsiteX26" fmla="*/ 606552 w 621792"/>
              <a:gd name="connsiteY26" fmla="*/ 277368 h 1005840"/>
              <a:gd name="connsiteX27" fmla="*/ 606552 w 621792"/>
              <a:gd name="connsiteY27" fmla="*/ 277368 h 1005840"/>
              <a:gd name="connsiteX28" fmla="*/ 615696 w 621792"/>
              <a:gd name="connsiteY28" fmla="*/ 298704 h 1005840"/>
              <a:gd name="connsiteX29" fmla="*/ 621792 w 621792"/>
              <a:gd name="connsiteY29" fmla="*/ 304800 h 1005840"/>
              <a:gd name="connsiteX30" fmla="*/ 618744 w 621792"/>
              <a:gd name="connsiteY30" fmla="*/ 313944 h 1005840"/>
              <a:gd name="connsiteX31" fmla="*/ 563880 w 621792"/>
              <a:gd name="connsiteY31" fmla="*/ 347472 h 1005840"/>
              <a:gd name="connsiteX32" fmla="*/ 554736 w 621792"/>
              <a:gd name="connsiteY32" fmla="*/ 350520 h 1005840"/>
              <a:gd name="connsiteX33" fmla="*/ 551688 w 621792"/>
              <a:gd name="connsiteY33" fmla="*/ 377952 h 1005840"/>
              <a:gd name="connsiteX34" fmla="*/ 533400 w 621792"/>
              <a:gd name="connsiteY34" fmla="*/ 393192 h 1005840"/>
              <a:gd name="connsiteX35" fmla="*/ 521208 w 621792"/>
              <a:gd name="connsiteY35" fmla="*/ 405384 h 1005840"/>
              <a:gd name="connsiteX36" fmla="*/ 509016 w 621792"/>
              <a:gd name="connsiteY36" fmla="*/ 408432 h 1005840"/>
              <a:gd name="connsiteX37" fmla="*/ 493776 w 621792"/>
              <a:gd name="connsiteY37" fmla="*/ 405384 h 1005840"/>
              <a:gd name="connsiteX38" fmla="*/ 484632 w 621792"/>
              <a:gd name="connsiteY38" fmla="*/ 405384 h 1005840"/>
              <a:gd name="connsiteX39" fmla="*/ 466344 w 621792"/>
              <a:gd name="connsiteY39" fmla="*/ 390144 h 1005840"/>
              <a:gd name="connsiteX40" fmla="*/ 448056 w 621792"/>
              <a:gd name="connsiteY40" fmla="*/ 399288 h 1005840"/>
              <a:gd name="connsiteX41" fmla="*/ 441960 w 621792"/>
              <a:gd name="connsiteY41" fmla="*/ 463296 h 1005840"/>
              <a:gd name="connsiteX42" fmla="*/ 435864 w 621792"/>
              <a:gd name="connsiteY42" fmla="*/ 472440 h 1005840"/>
              <a:gd name="connsiteX43" fmla="*/ 420624 w 621792"/>
              <a:gd name="connsiteY43" fmla="*/ 484632 h 1005840"/>
              <a:gd name="connsiteX44" fmla="*/ 420624 w 621792"/>
              <a:gd name="connsiteY44" fmla="*/ 484632 h 1005840"/>
              <a:gd name="connsiteX45" fmla="*/ 402336 w 621792"/>
              <a:gd name="connsiteY45" fmla="*/ 496824 h 1005840"/>
              <a:gd name="connsiteX46" fmla="*/ 399288 w 621792"/>
              <a:gd name="connsiteY46" fmla="*/ 518160 h 1005840"/>
              <a:gd name="connsiteX47" fmla="*/ 377952 w 621792"/>
              <a:gd name="connsiteY47" fmla="*/ 512064 h 1005840"/>
              <a:gd name="connsiteX48" fmla="*/ 350520 w 621792"/>
              <a:gd name="connsiteY48" fmla="*/ 539496 h 1005840"/>
              <a:gd name="connsiteX49" fmla="*/ 350520 w 621792"/>
              <a:gd name="connsiteY49" fmla="*/ 569976 h 1005840"/>
              <a:gd name="connsiteX50" fmla="*/ 341376 w 621792"/>
              <a:gd name="connsiteY50" fmla="*/ 597408 h 1005840"/>
              <a:gd name="connsiteX51" fmla="*/ 335280 w 621792"/>
              <a:gd name="connsiteY51" fmla="*/ 621792 h 1005840"/>
              <a:gd name="connsiteX52" fmla="*/ 320040 w 621792"/>
              <a:gd name="connsiteY52" fmla="*/ 637032 h 1005840"/>
              <a:gd name="connsiteX53" fmla="*/ 313944 w 621792"/>
              <a:gd name="connsiteY53" fmla="*/ 661416 h 1005840"/>
              <a:gd name="connsiteX54" fmla="*/ 313944 w 621792"/>
              <a:gd name="connsiteY54" fmla="*/ 661416 h 1005840"/>
              <a:gd name="connsiteX55" fmla="*/ 341376 w 621792"/>
              <a:gd name="connsiteY55" fmla="*/ 716280 h 1005840"/>
              <a:gd name="connsiteX56" fmla="*/ 329184 w 621792"/>
              <a:gd name="connsiteY56" fmla="*/ 746760 h 1005840"/>
              <a:gd name="connsiteX57" fmla="*/ 326136 w 621792"/>
              <a:gd name="connsiteY57" fmla="*/ 765048 h 1005840"/>
              <a:gd name="connsiteX58" fmla="*/ 356616 w 621792"/>
              <a:gd name="connsiteY58" fmla="*/ 774192 h 1005840"/>
              <a:gd name="connsiteX59" fmla="*/ 368808 w 621792"/>
              <a:gd name="connsiteY59" fmla="*/ 798576 h 1005840"/>
              <a:gd name="connsiteX60" fmla="*/ 368808 w 621792"/>
              <a:gd name="connsiteY60" fmla="*/ 798576 h 1005840"/>
              <a:gd name="connsiteX61" fmla="*/ 399288 w 621792"/>
              <a:gd name="connsiteY61" fmla="*/ 826008 h 1005840"/>
              <a:gd name="connsiteX62" fmla="*/ 429768 w 621792"/>
              <a:gd name="connsiteY62" fmla="*/ 822960 h 1005840"/>
              <a:gd name="connsiteX63" fmla="*/ 429768 w 621792"/>
              <a:gd name="connsiteY63" fmla="*/ 822960 h 1005840"/>
              <a:gd name="connsiteX64" fmla="*/ 457200 w 621792"/>
              <a:gd name="connsiteY64" fmla="*/ 804672 h 1005840"/>
              <a:gd name="connsiteX65" fmla="*/ 457200 w 621792"/>
              <a:gd name="connsiteY65" fmla="*/ 816864 h 1005840"/>
              <a:gd name="connsiteX66" fmla="*/ 411480 w 621792"/>
              <a:gd name="connsiteY66" fmla="*/ 844296 h 1005840"/>
              <a:gd name="connsiteX67" fmla="*/ 396240 w 621792"/>
              <a:gd name="connsiteY67" fmla="*/ 841248 h 1005840"/>
              <a:gd name="connsiteX68" fmla="*/ 350520 w 621792"/>
              <a:gd name="connsiteY68" fmla="*/ 862584 h 1005840"/>
              <a:gd name="connsiteX69" fmla="*/ 326136 w 621792"/>
              <a:gd name="connsiteY69" fmla="*/ 850392 h 1005840"/>
              <a:gd name="connsiteX70" fmla="*/ 316992 w 621792"/>
              <a:gd name="connsiteY70" fmla="*/ 886968 h 1005840"/>
              <a:gd name="connsiteX71" fmla="*/ 274320 w 621792"/>
              <a:gd name="connsiteY71" fmla="*/ 914400 h 1005840"/>
              <a:gd name="connsiteX72" fmla="*/ 207264 w 621792"/>
              <a:gd name="connsiteY72" fmla="*/ 944880 h 1005840"/>
              <a:gd name="connsiteX73" fmla="*/ 182880 w 621792"/>
              <a:gd name="connsiteY73" fmla="*/ 954024 h 1005840"/>
              <a:gd name="connsiteX74" fmla="*/ 170688 w 621792"/>
              <a:gd name="connsiteY74" fmla="*/ 950976 h 1005840"/>
              <a:gd name="connsiteX75" fmla="*/ 152400 w 621792"/>
              <a:gd name="connsiteY75" fmla="*/ 975360 h 1005840"/>
              <a:gd name="connsiteX76" fmla="*/ 100584 w 621792"/>
              <a:gd name="connsiteY76" fmla="*/ 1005840 h 1005840"/>
              <a:gd name="connsiteX77" fmla="*/ 97536 w 621792"/>
              <a:gd name="connsiteY77" fmla="*/ 999744 h 1005840"/>
              <a:gd name="connsiteX78" fmla="*/ 106680 w 621792"/>
              <a:gd name="connsiteY78" fmla="*/ 984504 h 1005840"/>
              <a:gd name="connsiteX79" fmla="*/ 88392 w 621792"/>
              <a:gd name="connsiteY79" fmla="*/ 859536 h 1005840"/>
              <a:gd name="connsiteX80" fmla="*/ 82296 w 621792"/>
              <a:gd name="connsiteY80" fmla="*/ 758952 h 1005840"/>
              <a:gd name="connsiteX81" fmla="*/ 51816 w 621792"/>
              <a:gd name="connsiteY81" fmla="*/ 643128 h 1005840"/>
              <a:gd name="connsiteX82" fmla="*/ 27432 w 621792"/>
              <a:gd name="connsiteY82" fmla="*/ 643128 h 1005840"/>
              <a:gd name="connsiteX83" fmla="*/ 27432 w 621792"/>
              <a:gd name="connsiteY83" fmla="*/ 612648 h 1005840"/>
              <a:gd name="connsiteX84" fmla="*/ 18288 w 621792"/>
              <a:gd name="connsiteY84" fmla="*/ 582168 h 1005840"/>
              <a:gd name="connsiteX85" fmla="*/ 21336 w 621792"/>
              <a:gd name="connsiteY85" fmla="*/ 560832 h 1005840"/>
              <a:gd name="connsiteX86" fmla="*/ 21336 w 621792"/>
              <a:gd name="connsiteY86" fmla="*/ 530352 h 1005840"/>
              <a:gd name="connsiteX87" fmla="*/ 0 w 621792"/>
              <a:gd name="connsiteY87" fmla="*/ 457200 h 1005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621792" h="1005840">
                <a:moveTo>
                  <a:pt x="0" y="457200"/>
                </a:moveTo>
                <a:lnTo>
                  <a:pt x="0" y="457200"/>
                </a:lnTo>
                <a:lnTo>
                  <a:pt x="170688" y="417576"/>
                </a:lnTo>
                <a:lnTo>
                  <a:pt x="173736" y="384048"/>
                </a:lnTo>
                <a:lnTo>
                  <a:pt x="188976" y="365760"/>
                </a:lnTo>
                <a:lnTo>
                  <a:pt x="219456" y="350520"/>
                </a:lnTo>
                <a:lnTo>
                  <a:pt x="234696" y="350520"/>
                </a:lnTo>
                <a:lnTo>
                  <a:pt x="240792" y="344424"/>
                </a:lnTo>
                <a:lnTo>
                  <a:pt x="256032" y="335280"/>
                </a:lnTo>
                <a:lnTo>
                  <a:pt x="256032" y="335280"/>
                </a:lnTo>
                <a:lnTo>
                  <a:pt x="249936" y="323088"/>
                </a:lnTo>
                <a:lnTo>
                  <a:pt x="259080" y="289560"/>
                </a:lnTo>
                <a:lnTo>
                  <a:pt x="252984" y="118872"/>
                </a:lnTo>
                <a:lnTo>
                  <a:pt x="274320" y="30480"/>
                </a:lnTo>
                <a:lnTo>
                  <a:pt x="286512" y="15240"/>
                </a:lnTo>
                <a:lnTo>
                  <a:pt x="316992" y="33528"/>
                </a:lnTo>
                <a:lnTo>
                  <a:pt x="316992" y="33528"/>
                </a:lnTo>
                <a:lnTo>
                  <a:pt x="353568" y="36576"/>
                </a:lnTo>
                <a:lnTo>
                  <a:pt x="381000" y="18288"/>
                </a:lnTo>
                <a:lnTo>
                  <a:pt x="387096" y="0"/>
                </a:lnTo>
                <a:lnTo>
                  <a:pt x="435864" y="30480"/>
                </a:lnTo>
                <a:lnTo>
                  <a:pt x="499872" y="216408"/>
                </a:lnTo>
                <a:lnTo>
                  <a:pt x="530352" y="219456"/>
                </a:lnTo>
                <a:lnTo>
                  <a:pt x="545592" y="262128"/>
                </a:lnTo>
                <a:lnTo>
                  <a:pt x="579120" y="265176"/>
                </a:lnTo>
                <a:lnTo>
                  <a:pt x="600456" y="262128"/>
                </a:lnTo>
                <a:lnTo>
                  <a:pt x="606552" y="277368"/>
                </a:lnTo>
                <a:lnTo>
                  <a:pt x="606552" y="277368"/>
                </a:lnTo>
                <a:lnTo>
                  <a:pt x="615696" y="298704"/>
                </a:lnTo>
                <a:lnTo>
                  <a:pt x="621792" y="304800"/>
                </a:lnTo>
                <a:lnTo>
                  <a:pt x="618744" y="313944"/>
                </a:lnTo>
                <a:lnTo>
                  <a:pt x="563880" y="347472"/>
                </a:lnTo>
                <a:lnTo>
                  <a:pt x="554736" y="350520"/>
                </a:lnTo>
                <a:lnTo>
                  <a:pt x="551688" y="377952"/>
                </a:lnTo>
                <a:lnTo>
                  <a:pt x="533400" y="393192"/>
                </a:lnTo>
                <a:lnTo>
                  <a:pt x="521208" y="405384"/>
                </a:lnTo>
                <a:lnTo>
                  <a:pt x="509016" y="408432"/>
                </a:lnTo>
                <a:lnTo>
                  <a:pt x="493776" y="405384"/>
                </a:lnTo>
                <a:lnTo>
                  <a:pt x="484632" y="405384"/>
                </a:lnTo>
                <a:lnTo>
                  <a:pt x="466344" y="390144"/>
                </a:lnTo>
                <a:lnTo>
                  <a:pt x="448056" y="399288"/>
                </a:lnTo>
                <a:lnTo>
                  <a:pt x="441960" y="463296"/>
                </a:lnTo>
                <a:lnTo>
                  <a:pt x="435864" y="472440"/>
                </a:lnTo>
                <a:lnTo>
                  <a:pt x="420624" y="484632"/>
                </a:lnTo>
                <a:lnTo>
                  <a:pt x="420624" y="484632"/>
                </a:lnTo>
                <a:lnTo>
                  <a:pt x="402336" y="496824"/>
                </a:lnTo>
                <a:lnTo>
                  <a:pt x="399288" y="518160"/>
                </a:lnTo>
                <a:lnTo>
                  <a:pt x="377952" y="512064"/>
                </a:lnTo>
                <a:lnTo>
                  <a:pt x="350520" y="539496"/>
                </a:lnTo>
                <a:lnTo>
                  <a:pt x="350520" y="569976"/>
                </a:lnTo>
                <a:lnTo>
                  <a:pt x="341376" y="597408"/>
                </a:lnTo>
                <a:lnTo>
                  <a:pt x="335280" y="621792"/>
                </a:lnTo>
                <a:lnTo>
                  <a:pt x="320040" y="637032"/>
                </a:lnTo>
                <a:lnTo>
                  <a:pt x="313944" y="661416"/>
                </a:lnTo>
                <a:lnTo>
                  <a:pt x="313944" y="661416"/>
                </a:lnTo>
                <a:lnTo>
                  <a:pt x="341376" y="716280"/>
                </a:lnTo>
                <a:lnTo>
                  <a:pt x="329184" y="746760"/>
                </a:lnTo>
                <a:lnTo>
                  <a:pt x="326136" y="765048"/>
                </a:lnTo>
                <a:lnTo>
                  <a:pt x="356616" y="774192"/>
                </a:lnTo>
                <a:lnTo>
                  <a:pt x="368808" y="798576"/>
                </a:lnTo>
                <a:lnTo>
                  <a:pt x="368808" y="798576"/>
                </a:lnTo>
                <a:lnTo>
                  <a:pt x="399288" y="826008"/>
                </a:lnTo>
                <a:lnTo>
                  <a:pt x="429768" y="822960"/>
                </a:lnTo>
                <a:lnTo>
                  <a:pt x="429768" y="822960"/>
                </a:lnTo>
                <a:lnTo>
                  <a:pt x="457200" y="804672"/>
                </a:lnTo>
                <a:lnTo>
                  <a:pt x="457200" y="816864"/>
                </a:lnTo>
                <a:lnTo>
                  <a:pt x="411480" y="844296"/>
                </a:lnTo>
                <a:lnTo>
                  <a:pt x="396240" y="841248"/>
                </a:lnTo>
                <a:lnTo>
                  <a:pt x="350520" y="862584"/>
                </a:lnTo>
                <a:lnTo>
                  <a:pt x="326136" y="850392"/>
                </a:lnTo>
                <a:lnTo>
                  <a:pt x="316992" y="886968"/>
                </a:lnTo>
                <a:lnTo>
                  <a:pt x="274320" y="914400"/>
                </a:lnTo>
                <a:lnTo>
                  <a:pt x="207264" y="944880"/>
                </a:lnTo>
                <a:lnTo>
                  <a:pt x="182880" y="954024"/>
                </a:lnTo>
                <a:lnTo>
                  <a:pt x="170688" y="950976"/>
                </a:lnTo>
                <a:lnTo>
                  <a:pt x="152400" y="975360"/>
                </a:lnTo>
                <a:lnTo>
                  <a:pt x="100584" y="1005840"/>
                </a:lnTo>
                <a:lnTo>
                  <a:pt x="97536" y="999744"/>
                </a:lnTo>
                <a:lnTo>
                  <a:pt x="106680" y="984504"/>
                </a:lnTo>
                <a:lnTo>
                  <a:pt x="88392" y="859536"/>
                </a:lnTo>
                <a:lnTo>
                  <a:pt x="82296" y="758952"/>
                </a:lnTo>
                <a:lnTo>
                  <a:pt x="51816" y="643128"/>
                </a:lnTo>
                <a:lnTo>
                  <a:pt x="27432" y="643128"/>
                </a:lnTo>
                <a:lnTo>
                  <a:pt x="27432" y="612648"/>
                </a:lnTo>
                <a:lnTo>
                  <a:pt x="18288" y="582168"/>
                </a:lnTo>
                <a:lnTo>
                  <a:pt x="21336" y="560832"/>
                </a:lnTo>
                <a:lnTo>
                  <a:pt x="21336" y="530352"/>
                </a:lnTo>
                <a:lnTo>
                  <a:pt x="0" y="457200"/>
                </a:lnTo>
                <a:close/>
              </a:path>
            </a:pathLst>
          </a:custGeom>
          <a:solidFill>
            <a:schemeClr val="accent1">
              <a:alpha val="50000"/>
            </a:schemeClr>
          </a:solidFill>
          <a:ln>
            <a:solidFill>
              <a:srgbClr val="49ACBA"/>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2" name="Freeform: Shape 21">
            <a:extLst>
              <a:ext uri="{FF2B5EF4-FFF2-40B4-BE49-F238E27FC236}">
                <a16:creationId xmlns:a16="http://schemas.microsoft.com/office/drawing/2014/main" id="{67EDDF3E-A859-4610-A5D0-DD51E860B902}"/>
              </a:ext>
            </a:extLst>
          </p:cNvPr>
          <p:cNvSpPr/>
          <p:nvPr/>
        </p:nvSpPr>
        <p:spPr>
          <a:xfrm>
            <a:off x="3374136" y="2054352"/>
            <a:ext cx="463296" cy="786384"/>
          </a:xfrm>
          <a:custGeom>
            <a:avLst/>
            <a:gdLst>
              <a:gd name="connsiteX0" fmla="*/ 463296 w 463296"/>
              <a:gd name="connsiteY0" fmla="*/ 637032 h 786384"/>
              <a:gd name="connsiteX1" fmla="*/ 435864 w 463296"/>
              <a:gd name="connsiteY1" fmla="*/ 786384 h 786384"/>
              <a:gd name="connsiteX2" fmla="*/ 170688 w 463296"/>
              <a:gd name="connsiteY2" fmla="*/ 728472 h 786384"/>
              <a:gd name="connsiteX3" fmla="*/ 0 w 463296"/>
              <a:gd name="connsiteY3" fmla="*/ 262128 h 786384"/>
              <a:gd name="connsiteX4" fmla="*/ 60960 w 463296"/>
              <a:gd name="connsiteY4" fmla="*/ 0 h 786384"/>
              <a:gd name="connsiteX5" fmla="*/ 176784 w 463296"/>
              <a:gd name="connsiteY5" fmla="*/ 36576 h 786384"/>
              <a:gd name="connsiteX6" fmla="*/ 448056 w 463296"/>
              <a:gd name="connsiteY6" fmla="*/ 588264 h 78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296" h="786384">
                <a:moveTo>
                  <a:pt x="463296" y="637032"/>
                </a:moveTo>
                <a:lnTo>
                  <a:pt x="435864" y="786384"/>
                </a:lnTo>
                <a:lnTo>
                  <a:pt x="170688" y="728472"/>
                </a:lnTo>
                <a:lnTo>
                  <a:pt x="0" y="262128"/>
                </a:lnTo>
                <a:lnTo>
                  <a:pt x="60960" y="0"/>
                </a:lnTo>
                <a:lnTo>
                  <a:pt x="176784" y="36576"/>
                </a:lnTo>
                <a:lnTo>
                  <a:pt x="448056" y="588264"/>
                </a:lnTo>
              </a:path>
            </a:pathLst>
          </a:custGeom>
          <a:solidFill>
            <a:srgbClr val="78A9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734B43CF-F83F-4B80-8533-7E00853C77B1}"/>
              </a:ext>
            </a:extLst>
          </p:cNvPr>
          <p:cNvSpPr/>
          <p:nvPr/>
        </p:nvSpPr>
        <p:spPr>
          <a:xfrm>
            <a:off x="3163823" y="2032569"/>
            <a:ext cx="676657" cy="1111725"/>
          </a:xfrm>
          <a:custGeom>
            <a:avLst/>
            <a:gdLst>
              <a:gd name="connsiteX0" fmla="*/ 0 w 664464"/>
              <a:gd name="connsiteY0" fmla="*/ 960120 h 1078992"/>
              <a:gd name="connsiteX1" fmla="*/ 612648 w 664464"/>
              <a:gd name="connsiteY1" fmla="*/ 1078992 h 1078992"/>
              <a:gd name="connsiteX2" fmla="*/ 664464 w 664464"/>
              <a:gd name="connsiteY2" fmla="*/ 734568 h 1078992"/>
              <a:gd name="connsiteX3" fmla="*/ 652272 w 664464"/>
              <a:gd name="connsiteY3" fmla="*/ 694944 h 1078992"/>
              <a:gd name="connsiteX4" fmla="*/ 643128 w 664464"/>
              <a:gd name="connsiteY4" fmla="*/ 691896 h 1078992"/>
              <a:gd name="connsiteX5" fmla="*/ 637032 w 664464"/>
              <a:gd name="connsiteY5" fmla="*/ 710184 h 1078992"/>
              <a:gd name="connsiteX6" fmla="*/ 637032 w 664464"/>
              <a:gd name="connsiteY6" fmla="*/ 722376 h 1078992"/>
              <a:gd name="connsiteX7" fmla="*/ 612648 w 664464"/>
              <a:gd name="connsiteY7" fmla="*/ 716280 h 1078992"/>
              <a:gd name="connsiteX8" fmla="*/ 560832 w 664464"/>
              <a:gd name="connsiteY8" fmla="*/ 722376 h 1078992"/>
              <a:gd name="connsiteX9" fmla="*/ 548640 w 664464"/>
              <a:gd name="connsiteY9" fmla="*/ 704088 h 1078992"/>
              <a:gd name="connsiteX10" fmla="*/ 533400 w 664464"/>
              <a:gd name="connsiteY10" fmla="*/ 713232 h 1078992"/>
              <a:gd name="connsiteX11" fmla="*/ 505968 w 664464"/>
              <a:gd name="connsiteY11" fmla="*/ 710184 h 1078992"/>
              <a:gd name="connsiteX12" fmla="*/ 487680 w 664464"/>
              <a:gd name="connsiteY12" fmla="*/ 719328 h 1078992"/>
              <a:gd name="connsiteX13" fmla="*/ 472440 w 664464"/>
              <a:gd name="connsiteY13" fmla="*/ 719328 h 1078992"/>
              <a:gd name="connsiteX14" fmla="*/ 463296 w 664464"/>
              <a:gd name="connsiteY14" fmla="*/ 701040 h 1078992"/>
              <a:gd name="connsiteX15" fmla="*/ 460248 w 664464"/>
              <a:gd name="connsiteY15" fmla="*/ 664464 h 1078992"/>
              <a:gd name="connsiteX16" fmla="*/ 454152 w 664464"/>
              <a:gd name="connsiteY16" fmla="*/ 652272 h 1078992"/>
              <a:gd name="connsiteX17" fmla="*/ 441960 w 664464"/>
              <a:gd name="connsiteY17" fmla="*/ 655320 h 1078992"/>
              <a:gd name="connsiteX18" fmla="*/ 426720 w 664464"/>
              <a:gd name="connsiteY18" fmla="*/ 627888 h 1078992"/>
              <a:gd name="connsiteX19" fmla="*/ 435864 w 664464"/>
              <a:gd name="connsiteY19" fmla="*/ 609600 h 1078992"/>
              <a:gd name="connsiteX20" fmla="*/ 423672 w 664464"/>
              <a:gd name="connsiteY20" fmla="*/ 579120 h 1078992"/>
              <a:gd name="connsiteX21" fmla="*/ 417576 w 664464"/>
              <a:gd name="connsiteY21" fmla="*/ 545592 h 1078992"/>
              <a:gd name="connsiteX22" fmla="*/ 417576 w 664464"/>
              <a:gd name="connsiteY22" fmla="*/ 530352 h 1078992"/>
              <a:gd name="connsiteX23" fmla="*/ 405384 w 664464"/>
              <a:gd name="connsiteY23" fmla="*/ 521208 h 1078992"/>
              <a:gd name="connsiteX24" fmla="*/ 365760 w 664464"/>
              <a:gd name="connsiteY24" fmla="*/ 539496 h 1078992"/>
              <a:gd name="connsiteX25" fmla="*/ 338328 w 664464"/>
              <a:gd name="connsiteY25" fmla="*/ 527304 h 1078992"/>
              <a:gd name="connsiteX26" fmla="*/ 338328 w 664464"/>
              <a:gd name="connsiteY26" fmla="*/ 499872 h 1078992"/>
              <a:gd name="connsiteX27" fmla="*/ 341376 w 664464"/>
              <a:gd name="connsiteY27" fmla="*/ 475488 h 1078992"/>
              <a:gd name="connsiteX28" fmla="*/ 356616 w 664464"/>
              <a:gd name="connsiteY28" fmla="*/ 472440 h 1078992"/>
              <a:gd name="connsiteX29" fmla="*/ 365760 w 664464"/>
              <a:gd name="connsiteY29" fmla="*/ 441960 h 1078992"/>
              <a:gd name="connsiteX30" fmla="*/ 381000 w 664464"/>
              <a:gd name="connsiteY30" fmla="*/ 384048 h 1078992"/>
              <a:gd name="connsiteX31" fmla="*/ 381000 w 664464"/>
              <a:gd name="connsiteY31" fmla="*/ 371856 h 1078992"/>
              <a:gd name="connsiteX32" fmla="*/ 362712 w 664464"/>
              <a:gd name="connsiteY32" fmla="*/ 362712 h 1078992"/>
              <a:gd name="connsiteX33" fmla="*/ 344424 w 664464"/>
              <a:gd name="connsiteY33" fmla="*/ 356616 h 1078992"/>
              <a:gd name="connsiteX34" fmla="*/ 310896 w 664464"/>
              <a:gd name="connsiteY34" fmla="*/ 259080 h 1078992"/>
              <a:gd name="connsiteX35" fmla="*/ 274320 w 664464"/>
              <a:gd name="connsiteY35" fmla="*/ 240792 h 1078992"/>
              <a:gd name="connsiteX36" fmla="*/ 286512 w 664464"/>
              <a:gd name="connsiteY36" fmla="*/ 210312 h 1078992"/>
              <a:gd name="connsiteX37" fmla="*/ 259080 w 664464"/>
              <a:gd name="connsiteY37" fmla="*/ 158496 h 1078992"/>
              <a:gd name="connsiteX38" fmla="*/ 286512 w 664464"/>
              <a:gd name="connsiteY38" fmla="*/ 15240 h 1078992"/>
              <a:gd name="connsiteX39" fmla="*/ 204216 w 664464"/>
              <a:gd name="connsiteY39" fmla="*/ 0 h 1078992"/>
              <a:gd name="connsiteX40" fmla="*/ 121920 w 664464"/>
              <a:gd name="connsiteY40" fmla="*/ 350520 h 1078992"/>
              <a:gd name="connsiteX41" fmla="*/ 131064 w 664464"/>
              <a:gd name="connsiteY41" fmla="*/ 390144 h 1078992"/>
              <a:gd name="connsiteX42" fmla="*/ 124968 w 664464"/>
              <a:gd name="connsiteY42" fmla="*/ 408432 h 1078992"/>
              <a:gd name="connsiteX43" fmla="*/ 131064 w 664464"/>
              <a:gd name="connsiteY43" fmla="*/ 426720 h 1078992"/>
              <a:gd name="connsiteX44" fmla="*/ 152400 w 664464"/>
              <a:gd name="connsiteY44" fmla="*/ 445008 h 1078992"/>
              <a:gd name="connsiteX45" fmla="*/ 161544 w 664464"/>
              <a:gd name="connsiteY45" fmla="*/ 469392 h 1078992"/>
              <a:gd name="connsiteX46" fmla="*/ 152400 w 664464"/>
              <a:gd name="connsiteY46" fmla="*/ 490728 h 1078992"/>
              <a:gd name="connsiteX47" fmla="*/ 88392 w 664464"/>
              <a:gd name="connsiteY47" fmla="*/ 582168 h 1078992"/>
              <a:gd name="connsiteX48" fmla="*/ 73152 w 664464"/>
              <a:gd name="connsiteY48" fmla="*/ 588264 h 1078992"/>
              <a:gd name="connsiteX49" fmla="*/ 45720 w 664464"/>
              <a:gd name="connsiteY49" fmla="*/ 627888 h 1078992"/>
              <a:gd name="connsiteX50" fmla="*/ 51816 w 664464"/>
              <a:gd name="connsiteY50" fmla="*/ 640080 h 1078992"/>
              <a:gd name="connsiteX51" fmla="*/ 67056 w 664464"/>
              <a:gd name="connsiteY51" fmla="*/ 646176 h 1078992"/>
              <a:gd name="connsiteX52" fmla="*/ 67056 w 664464"/>
              <a:gd name="connsiteY52" fmla="*/ 646176 h 1078992"/>
              <a:gd name="connsiteX53" fmla="*/ 0 w 664464"/>
              <a:gd name="connsiteY53" fmla="*/ 960120 h 107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64464" h="1078992">
                <a:moveTo>
                  <a:pt x="0" y="960120"/>
                </a:moveTo>
                <a:lnTo>
                  <a:pt x="612648" y="1078992"/>
                </a:lnTo>
                <a:lnTo>
                  <a:pt x="664464" y="734568"/>
                </a:lnTo>
                <a:lnTo>
                  <a:pt x="652272" y="694944"/>
                </a:lnTo>
                <a:lnTo>
                  <a:pt x="643128" y="691896"/>
                </a:lnTo>
                <a:lnTo>
                  <a:pt x="637032" y="710184"/>
                </a:lnTo>
                <a:lnTo>
                  <a:pt x="637032" y="722376"/>
                </a:lnTo>
                <a:lnTo>
                  <a:pt x="612648" y="716280"/>
                </a:lnTo>
                <a:lnTo>
                  <a:pt x="560832" y="722376"/>
                </a:lnTo>
                <a:lnTo>
                  <a:pt x="548640" y="704088"/>
                </a:lnTo>
                <a:lnTo>
                  <a:pt x="533400" y="713232"/>
                </a:lnTo>
                <a:lnTo>
                  <a:pt x="505968" y="710184"/>
                </a:lnTo>
                <a:lnTo>
                  <a:pt x="487680" y="719328"/>
                </a:lnTo>
                <a:lnTo>
                  <a:pt x="472440" y="719328"/>
                </a:lnTo>
                <a:lnTo>
                  <a:pt x="463296" y="701040"/>
                </a:lnTo>
                <a:lnTo>
                  <a:pt x="460248" y="664464"/>
                </a:lnTo>
                <a:lnTo>
                  <a:pt x="454152" y="652272"/>
                </a:lnTo>
                <a:lnTo>
                  <a:pt x="441960" y="655320"/>
                </a:lnTo>
                <a:lnTo>
                  <a:pt x="426720" y="627888"/>
                </a:lnTo>
                <a:lnTo>
                  <a:pt x="435864" y="609600"/>
                </a:lnTo>
                <a:lnTo>
                  <a:pt x="423672" y="579120"/>
                </a:lnTo>
                <a:lnTo>
                  <a:pt x="417576" y="545592"/>
                </a:lnTo>
                <a:lnTo>
                  <a:pt x="417576" y="530352"/>
                </a:lnTo>
                <a:lnTo>
                  <a:pt x="405384" y="521208"/>
                </a:lnTo>
                <a:lnTo>
                  <a:pt x="365760" y="539496"/>
                </a:lnTo>
                <a:lnTo>
                  <a:pt x="338328" y="527304"/>
                </a:lnTo>
                <a:lnTo>
                  <a:pt x="338328" y="499872"/>
                </a:lnTo>
                <a:lnTo>
                  <a:pt x="341376" y="475488"/>
                </a:lnTo>
                <a:lnTo>
                  <a:pt x="356616" y="472440"/>
                </a:lnTo>
                <a:lnTo>
                  <a:pt x="365760" y="441960"/>
                </a:lnTo>
                <a:lnTo>
                  <a:pt x="381000" y="384048"/>
                </a:lnTo>
                <a:lnTo>
                  <a:pt x="381000" y="371856"/>
                </a:lnTo>
                <a:lnTo>
                  <a:pt x="362712" y="362712"/>
                </a:lnTo>
                <a:lnTo>
                  <a:pt x="344424" y="356616"/>
                </a:lnTo>
                <a:lnTo>
                  <a:pt x="310896" y="259080"/>
                </a:lnTo>
                <a:lnTo>
                  <a:pt x="274320" y="240792"/>
                </a:lnTo>
                <a:lnTo>
                  <a:pt x="286512" y="210312"/>
                </a:lnTo>
                <a:lnTo>
                  <a:pt x="259080" y="158496"/>
                </a:lnTo>
                <a:lnTo>
                  <a:pt x="286512" y="15240"/>
                </a:lnTo>
                <a:lnTo>
                  <a:pt x="204216" y="0"/>
                </a:lnTo>
                <a:lnTo>
                  <a:pt x="121920" y="350520"/>
                </a:lnTo>
                <a:lnTo>
                  <a:pt x="131064" y="390144"/>
                </a:lnTo>
                <a:lnTo>
                  <a:pt x="124968" y="408432"/>
                </a:lnTo>
                <a:lnTo>
                  <a:pt x="131064" y="426720"/>
                </a:lnTo>
                <a:lnTo>
                  <a:pt x="152400" y="445008"/>
                </a:lnTo>
                <a:lnTo>
                  <a:pt x="161544" y="469392"/>
                </a:lnTo>
                <a:lnTo>
                  <a:pt x="152400" y="490728"/>
                </a:lnTo>
                <a:lnTo>
                  <a:pt x="88392" y="582168"/>
                </a:lnTo>
                <a:lnTo>
                  <a:pt x="73152" y="588264"/>
                </a:lnTo>
                <a:lnTo>
                  <a:pt x="45720" y="627888"/>
                </a:lnTo>
                <a:lnTo>
                  <a:pt x="51816" y="640080"/>
                </a:lnTo>
                <a:lnTo>
                  <a:pt x="67056" y="646176"/>
                </a:lnTo>
                <a:lnTo>
                  <a:pt x="67056" y="646176"/>
                </a:lnTo>
                <a:lnTo>
                  <a:pt x="0" y="960120"/>
                </a:lnTo>
                <a:close/>
              </a:path>
            </a:pathLst>
          </a:custGeom>
          <a:solidFill>
            <a:srgbClr val="78A9B5"/>
          </a:solidFill>
          <a:ln w="12700">
            <a:solidFill>
              <a:srgbClr val="8AC5D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itle 23">
            <a:extLst>
              <a:ext uri="{FF2B5EF4-FFF2-40B4-BE49-F238E27FC236}">
                <a16:creationId xmlns:a16="http://schemas.microsoft.com/office/drawing/2014/main" id="{12EF3CD8-C586-4EC0-95D6-7986789EB17E}"/>
              </a:ext>
            </a:extLst>
          </p:cNvPr>
          <p:cNvSpPr>
            <a:spLocks noGrp="1"/>
          </p:cNvSpPr>
          <p:nvPr>
            <p:ph type="title"/>
          </p:nvPr>
        </p:nvSpPr>
        <p:spPr/>
        <p:txBody>
          <a:bodyPr>
            <a:normAutofit/>
          </a:bodyPr>
          <a:lstStyle/>
          <a:p>
            <a:r>
              <a:rPr lang="en-US" b="0" dirty="0"/>
              <a:t>National, Regional, and State-Level Summaries</a:t>
            </a:r>
          </a:p>
        </p:txBody>
      </p:sp>
    </p:spTree>
    <p:extLst>
      <p:ext uri="{BB962C8B-B14F-4D97-AF65-F5344CB8AC3E}">
        <p14:creationId xmlns:p14="http://schemas.microsoft.com/office/powerpoint/2010/main" val="17387664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64337B5-D73B-47BC-B47C-09510FE0E8F2}"/>
              </a:ext>
            </a:extLst>
          </p:cNvPr>
          <p:cNvSpPr/>
          <p:nvPr/>
        </p:nvSpPr>
        <p:spPr>
          <a:xfrm>
            <a:off x="-90435" y="6267992"/>
            <a:ext cx="9455499" cy="594836"/>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 name="Slide Number Placeholder 3"/>
          <p:cNvSpPr>
            <a:spLocks noGrp="1"/>
          </p:cNvSpPr>
          <p:nvPr>
            <p:ph type="sldNum" sz="quarter" idx="10"/>
          </p:nvPr>
        </p:nvSpPr>
        <p:spPr>
          <a:xfrm>
            <a:off x="2285999" y="6355080"/>
            <a:ext cx="6613451" cy="502919"/>
          </a:xfrm>
        </p:spPr>
        <p:txBody>
          <a:bodyPr/>
          <a:lstStyle/>
          <a:p>
            <a:r>
              <a:rPr lang="en-US" dirty="0"/>
              <a:t>U.S. Department of Commerce | National Oceanic and Atmospheric Administration | NOAA Fisheries | 1</a:t>
            </a:r>
          </a:p>
        </p:txBody>
      </p:sp>
      <p:pic>
        <p:nvPicPr>
          <p:cNvPr id="11" name="Picture 10">
            <a:extLst>
              <a:ext uri="{FF2B5EF4-FFF2-40B4-BE49-F238E27FC236}">
                <a16:creationId xmlns:a16="http://schemas.microsoft.com/office/drawing/2014/main" id="{F7231BD3-5205-4823-A74D-2CD8201A2EE3}"/>
              </a:ext>
            </a:extLst>
          </p:cNvPr>
          <p:cNvPicPr>
            <a:picLocks noChangeAspect="1"/>
          </p:cNvPicPr>
          <p:nvPr/>
        </p:nvPicPr>
        <p:blipFill>
          <a:blip r:embed="rId3"/>
          <a:stretch>
            <a:fillRect/>
          </a:stretch>
        </p:blipFill>
        <p:spPr>
          <a:xfrm>
            <a:off x="450969" y="2498948"/>
            <a:ext cx="2343651" cy="3047450"/>
          </a:xfrm>
          <a:prstGeom prst="rect">
            <a:avLst/>
          </a:prstGeom>
          <a:ln>
            <a:solidFill>
              <a:schemeClr val="tx1"/>
            </a:solidFill>
          </a:ln>
        </p:spPr>
      </p:pic>
      <p:pic>
        <p:nvPicPr>
          <p:cNvPr id="8" name="Picture 7">
            <a:extLst>
              <a:ext uri="{FF2B5EF4-FFF2-40B4-BE49-F238E27FC236}">
                <a16:creationId xmlns:a16="http://schemas.microsoft.com/office/drawing/2014/main" id="{4D41ABB1-B5B2-4E49-8781-9DDC8C368F9E}"/>
              </a:ext>
            </a:extLst>
          </p:cNvPr>
          <p:cNvPicPr>
            <a:picLocks noChangeAspect="1"/>
          </p:cNvPicPr>
          <p:nvPr/>
        </p:nvPicPr>
        <p:blipFill>
          <a:blip r:embed="rId4"/>
          <a:stretch>
            <a:fillRect/>
          </a:stretch>
        </p:blipFill>
        <p:spPr>
          <a:xfrm>
            <a:off x="3158833" y="314129"/>
            <a:ext cx="5809817" cy="1776759"/>
          </a:xfrm>
          <a:prstGeom prst="rect">
            <a:avLst/>
          </a:prstGeom>
        </p:spPr>
      </p:pic>
      <p:grpSp>
        <p:nvGrpSpPr>
          <p:cNvPr id="10" name="Group 9">
            <a:extLst>
              <a:ext uri="{FF2B5EF4-FFF2-40B4-BE49-F238E27FC236}">
                <a16:creationId xmlns:a16="http://schemas.microsoft.com/office/drawing/2014/main" id="{9CBEC761-7E0A-4A02-B041-14B1E55FD371}"/>
              </a:ext>
            </a:extLst>
          </p:cNvPr>
          <p:cNvGrpSpPr/>
          <p:nvPr/>
        </p:nvGrpSpPr>
        <p:grpSpPr>
          <a:xfrm>
            <a:off x="3074112" y="2523889"/>
            <a:ext cx="5913587" cy="1801852"/>
            <a:chOff x="3101824" y="2529824"/>
            <a:chExt cx="5913587" cy="1801852"/>
          </a:xfrm>
        </p:grpSpPr>
        <p:pic>
          <p:nvPicPr>
            <p:cNvPr id="12" name="Picture 11">
              <a:extLst>
                <a:ext uri="{FF2B5EF4-FFF2-40B4-BE49-F238E27FC236}">
                  <a16:creationId xmlns:a16="http://schemas.microsoft.com/office/drawing/2014/main" id="{97220469-57FA-4EE0-8B99-3E453D23CE24}"/>
                </a:ext>
              </a:extLst>
            </p:cNvPr>
            <p:cNvPicPr>
              <a:picLocks noChangeAspect="1"/>
            </p:cNvPicPr>
            <p:nvPr/>
          </p:nvPicPr>
          <p:blipFill>
            <a:blip r:embed="rId5"/>
            <a:stretch>
              <a:fillRect/>
            </a:stretch>
          </p:blipFill>
          <p:spPr>
            <a:xfrm>
              <a:off x="3167494" y="2640336"/>
              <a:ext cx="5847917" cy="1691340"/>
            </a:xfrm>
            <a:prstGeom prst="rect">
              <a:avLst/>
            </a:prstGeom>
          </p:spPr>
        </p:pic>
        <p:sp>
          <p:nvSpPr>
            <p:cNvPr id="13" name="Rectangle 12">
              <a:extLst>
                <a:ext uri="{FF2B5EF4-FFF2-40B4-BE49-F238E27FC236}">
                  <a16:creationId xmlns:a16="http://schemas.microsoft.com/office/drawing/2014/main" id="{C2646E2A-BB41-4FFB-B706-F57D261A0AB0}"/>
                </a:ext>
              </a:extLst>
            </p:cNvPr>
            <p:cNvSpPr/>
            <p:nvPr/>
          </p:nvSpPr>
          <p:spPr>
            <a:xfrm>
              <a:off x="5864800" y="2529824"/>
              <a:ext cx="1838327" cy="28886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A0BD3D4-197A-43C0-9D2F-EF2B03C614F8}"/>
                </a:ext>
              </a:extLst>
            </p:cNvPr>
            <p:cNvSpPr/>
            <p:nvPr/>
          </p:nvSpPr>
          <p:spPr>
            <a:xfrm>
              <a:off x="5864800" y="2784770"/>
              <a:ext cx="683201" cy="14893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2902C80-2172-4639-ACF0-DF8F11BC06FA}"/>
                </a:ext>
              </a:extLst>
            </p:cNvPr>
            <p:cNvSpPr/>
            <p:nvPr/>
          </p:nvSpPr>
          <p:spPr>
            <a:xfrm>
              <a:off x="3101824" y="2669761"/>
              <a:ext cx="683201" cy="14893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16" name="Picture 15">
            <a:extLst>
              <a:ext uri="{FF2B5EF4-FFF2-40B4-BE49-F238E27FC236}">
                <a16:creationId xmlns:a16="http://schemas.microsoft.com/office/drawing/2014/main" id="{2A94AAF3-A90E-4715-9F92-25BD05B40569}"/>
              </a:ext>
            </a:extLst>
          </p:cNvPr>
          <p:cNvPicPr>
            <a:picLocks noChangeAspect="1"/>
          </p:cNvPicPr>
          <p:nvPr/>
        </p:nvPicPr>
        <p:blipFill>
          <a:blip r:embed="rId6"/>
          <a:stretch>
            <a:fillRect/>
          </a:stretch>
        </p:blipFill>
        <p:spPr>
          <a:xfrm>
            <a:off x="3158834" y="4409113"/>
            <a:ext cx="5825916" cy="2259787"/>
          </a:xfrm>
          <a:prstGeom prst="rect">
            <a:avLst/>
          </a:prstGeom>
        </p:spPr>
      </p:pic>
      <p:sp>
        <p:nvSpPr>
          <p:cNvPr id="17" name="Title 1">
            <a:extLst>
              <a:ext uri="{FF2B5EF4-FFF2-40B4-BE49-F238E27FC236}">
                <a16:creationId xmlns:a16="http://schemas.microsoft.com/office/drawing/2014/main" id="{0EF03C25-5202-4684-A380-496BBA362A31}"/>
              </a:ext>
            </a:extLst>
          </p:cNvPr>
          <p:cNvSpPr txBox="1">
            <a:spLocks/>
          </p:cNvSpPr>
          <p:nvPr/>
        </p:nvSpPr>
        <p:spPr>
          <a:xfrm>
            <a:off x="3139782" y="229582"/>
            <a:ext cx="2983924" cy="5742623"/>
          </a:xfrm>
          <a:prstGeom prst="rect">
            <a:avLst/>
          </a:prstGeom>
        </p:spPr>
        <p:txBody>
          <a:bodyPr vert="horz" lIns="91440" tIns="45720" rIns="91440" bIns="45720" rtlCol="0" anchor="t" anchorCtr="0">
            <a:normAutofit/>
          </a:bodyPr>
          <a:lstStyle>
            <a:lvl1pPr algn="l" defTabSz="342900" rtl="0" eaLnBrk="1" latinLnBrk="0" hangingPunct="1">
              <a:spcBef>
                <a:spcPct val="0"/>
              </a:spcBef>
              <a:buNone/>
              <a:defRPr sz="2700" b="1" i="0" kern="1200">
                <a:solidFill>
                  <a:schemeClr val="accent1"/>
                </a:solidFill>
                <a:latin typeface="+mj-lt"/>
                <a:ea typeface="+mj-ea"/>
                <a:cs typeface="Arial Narrow Bold"/>
              </a:defRPr>
            </a:lvl1pPr>
          </a:lstStyle>
          <a:p>
            <a:r>
              <a:rPr lang="en-US" dirty="0"/>
              <a:t>Commercial</a:t>
            </a:r>
          </a:p>
          <a:p>
            <a:endParaRPr lang="en-US" dirty="0"/>
          </a:p>
          <a:p>
            <a:endParaRPr lang="en-US" dirty="0"/>
          </a:p>
          <a:p>
            <a:endParaRPr lang="en-US" dirty="0"/>
          </a:p>
          <a:p>
            <a:endParaRPr lang="en-US" dirty="0"/>
          </a:p>
          <a:p>
            <a:r>
              <a:rPr lang="en-US" dirty="0"/>
              <a:t>Recreational</a:t>
            </a:r>
          </a:p>
          <a:p>
            <a:endParaRPr lang="en-US" dirty="0"/>
          </a:p>
          <a:p>
            <a:endParaRPr lang="en-US" dirty="0"/>
          </a:p>
          <a:p>
            <a:endParaRPr lang="en-US" dirty="0"/>
          </a:p>
          <a:p>
            <a:endParaRPr lang="en-US" dirty="0"/>
          </a:p>
          <a:p>
            <a:r>
              <a:rPr lang="en-US" dirty="0"/>
              <a:t>Marine </a:t>
            </a:r>
          </a:p>
          <a:p>
            <a:r>
              <a:rPr lang="en-US" dirty="0"/>
              <a:t>Economy</a:t>
            </a:r>
          </a:p>
        </p:txBody>
      </p:sp>
      <p:sp>
        <p:nvSpPr>
          <p:cNvPr id="18" name="Rectangle 17">
            <a:extLst>
              <a:ext uri="{FF2B5EF4-FFF2-40B4-BE49-F238E27FC236}">
                <a16:creationId xmlns:a16="http://schemas.microsoft.com/office/drawing/2014/main" id="{50FDD67B-BDF0-4EF9-B74A-9334094CB605}"/>
              </a:ext>
            </a:extLst>
          </p:cNvPr>
          <p:cNvSpPr/>
          <p:nvPr/>
        </p:nvSpPr>
        <p:spPr>
          <a:xfrm>
            <a:off x="9216378" y="837961"/>
            <a:ext cx="2779928" cy="369332"/>
          </a:xfrm>
          <a:prstGeom prst="rect">
            <a:avLst/>
          </a:prstGeom>
        </p:spPr>
        <p:txBody>
          <a:bodyPr wrap="square">
            <a:spAutoFit/>
          </a:bodyPr>
          <a:lstStyle/>
          <a:p>
            <a:r>
              <a:rPr lang="en-US" dirty="0">
                <a:solidFill>
                  <a:srgbClr val="1E5C90"/>
                </a:solidFill>
              </a:rPr>
              <a:t>landings, revenue, price trends</a:t>
            </a:r>
          </a:p>
        </p:txBody>
      </p:sp>
      <p:sp>
        <p:nvSpPr>
          <p:cNvPr id="19" name="Rectangle 18">
            <a:extLst>
              <a:ext uri="{FF2B5EF4-FFF2-40B4-BE49-F238E27FC236}">
                <a16:creationId xmlns:a16="http://schemas.microsoft.com/office/drawing/2014/main" id="{FE64649D-A965-4E7C-80C4-E6462EA2187F}"/>
              </a:ext>
            </a:extLst>
          </p:cNvPr>
          <p:cNvSpPr/>
          <p:nvPr/>
        </p:nvSpPr>
        <p:spPr>
          <a:xfrm>
            <a:off x="9654883" y="2556868"/>
            <a:ext cx="2437030" cy="646331"/>
          </a:xfrm>
          <a:prstGeom prst="rect">
            <a:avLst/>
          </a:prstGeom>
          <a:solidFill>
            <a:srgbClr val="FFFFFF">
              <a:alpha val="74902"/>
            </a:srgbClr>
          </a:solidFill>
        </p:spPr>
        <p:txBody>
          <a:bodyPr wrap="square">
            <a:spAutoFit/>
          </a:bodyPr>
          <a:lstStyle/>
          <a:p>
            <a:r>
              <a:rPr lang="en-US" dirty="0">
                <a:solidFill>
                  <a:srgbClr val="1E5C90"/>
                </a:solidFill>
              </a:rPr>
              <a:t>effort, participation rates, expenditure information</a:t>
            </a:r>
          </a:p>
        </p:txBody>
      </p:sp>
      <p:sp>
        <p:nvSpPr>
          <p:cNvPr id="20" name="Rectangle 19">
            <a:extLst>
              <a:ext uri="{FF2B5EF4-FFF2-40B4-BE49-F238E27FC236}">
                <a16:creationId xmlns:a16="http://schemas.microsoft.com/office/drawing/2014/main" id="{A41452F8-5A37-4EEB-9B84-2379A66661E7}"/>
              </a:ext>
            </a:extLst>
          </p:cNvPr>
          <p:cNvSpPr/>
          <p:nvPr/>
        </p:nvSpPr>
        <p:spPr>
          <a:xfrm>
            <a:off x="9352682" y="4886874"/>
            <a:ext cx="2739231" cy="1200329"/>
          </a:xfrm>
          <a:prstGeom prst="rect">
            <a:avLst/>
          </a:prstGeom>
          <a:solidFill>
            <a:srgbClr val="FFFFFF">
              <a:alpha val="76078"/>
            </a:srgbClr>
          </a:solidFill>
        </p:spPr>
        <p:txBody>
          <a:bodyPr wrap="square">
            <a:spAutoFit/>
          </a:bodyPr>
          <a:lstStyle/>
          <a:p>
            <a:r>
              <a:rPr lang="en-US" dirty="0">
                <a:solidFill>
                  <a:srgbClr val="1E5C90"/>
                </a:solidFill>
              </a:rPr>
              <a:t>employer and non-employer establishment, payroll, annual receipt information for fishing-related industries</a:t>
            </a:r>
          </a:p>
        </p:txBody>
      </p:sp>
      <p:sp>
        <p:nvSpPr>
          <p:cNvPr id="21" name="Content Placeholder 2">
            <a:extLst>
              <a:ext uri="{FF2B5EF4-FFF2-40B4-BE49-F238E27FC236}">
                <a16:creationId xmlns:a16="http://schemas.microsoft.com/office/drawing/2014/main" id="{739F519E-A9E9-4733-9CD7-0E182F8BCD0C}"/>
              </a:ext>
            </a:extLst>
          </p:cNvPr>
          <p:cNvSpPr txBox="1">
            <a:spLocks/>
          </p:cNvSpPr>
          <p:nvPr/>
        </p:nvSpPr>
        <p:spPr>
          <a:xfrm>
            <a:off x="450969" y="218808"/>
            <a:ext cx="2441086" cy="1347681"/>
          </a:xfrm>
          <a:prstGeom prst="rect">
            <a:avLst/>
          </a:prstGeom>
        </p:spPr>
        <p:txBody>
          <a:bodyPr vert="horz" lIns="91440" tIns="45720" rIns="91440" bIns="45720" rtlCol="0">
            <a:noAutofit/>
          </a:bodyPr>
          <a:lstStyle/>
          <a:p>
            <a:r>
              <a:rPr lang="en-US" sz="3200" spc="-120" dirty="0">
                <a:solidFill>
                  <a:schemeClr val="accent1"/>
                </a:solidFill>
                <a:cs typeface="Arial Narrow Bold"/>
              </a:rPr>
              <a:t>10 Years of Economic Performance Data</a:t>
            </a:r>
          </a:p>
        </p:txBody>
      </p:sp>
    </p:spTree>
    <p:extLst>
      <p:ext uri="{BB962C8B-B14F-4D97-AF65-F5344CB8AC3E}">
        <p14:creationId xmlns:p14="http://schemas.microsoft.com/office/powerpoint/2010/main" val="3559342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38">
            <a:extLst>
              <a:ext uri="{FF2B5EF4-FFF2-40B4-BE49-F238E27FC236}">
                <a16:creationId xmlns:a16="http://schemas.microsoft.com/office/drawing/2014/main" id="{547E6FBB-A28B-45B0-B841-21672870DDCF}"/>
              </a:ext>
            </a:extLst>
          </p:cNvPr>
          <p:cNvPicPr>
            <a:picLocks noChangeAspect="1"/>
          </p:cNvPicPr>
          <p:nvPr/>
        </p:nvPicPr>
        <p:blipFill>
          <a:blip r:embed="rId3"/>
          <a:stretch>
            <a:fillRect/>
          </a:stretch>
        </p:blipFill>
        <p:spPr>
          <a:xfrm>
            <a:off x="6014961" y="2878919"/>
            <a:ext cx="1210512" cy="1490652"/>
          </a:xfrm>
          <a:prstGeom prst="rect">
            <a:avLst/>
          </a:prstGeom>
          <a:ln>
            <a:solidFill>
              <a:schemeClr val="tx1"/>
            </a:solidFill>
          </a:ln>
        </p:spPr>
      </p:pic>
      <p:sp>
        <p:nvSpPr>
          <p:cNvPr id="4" name="Slide Number Placeholder 3">
            <a:extLst>
              <a:ext uri="{FF2B5EF4-FFF2-40B4-BE49-F238E27FC236}">
                <a16:creationId xmlns:a16="http://schemas.microsoft.com/office/drawing/2014/main" id="{0C8F5A63-DC13-4963-94F4-49DCC74477FB}"/>
              </a:ext>
            </a:extLst>
          </p:cNvPr>
          <p:cNvSpPr>
            <a:spLocks noGrp="1"/>
          </p:cNvSpPr>
          <p:nvPr>
            <p:ph type="sldNum" sz="quarter" idx="10"/>
          </p:nvPr>
        </p:nvSpPr>
        <p:spPr/>
        <p:txBody>
          <a:bodyPr/>
          <a:lstStyle/>
          <a:p>
            <a:r>
              <a:rPr lang="en-US"/>
              <a:t>U.S. Department of Commerce | National Oceanic and Atmospheric Administration | NOAA Fisheries | Page </a:t>
            </a:r>
            <a:fld id="{632D3AEB-7CBE-3049-91AC-335C6B4F5BF6}" type="slidenum">
              <a:rPr lang="en-US" smtClean="0"/>
              <a:pPr/>
              <a:t>5</a:t>
            </a:fld>
            <a:endParaRPr lang="en-US" dirty="0"/>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94F46769-F735-4339-BE40-D9C577053AF3}"/>
                  </a:ext>
                </a:extLst>
              </p:cNvPr>
              <p:cNvSpPr txBox="1"/>
              <p:nvPr/>
            </p:nvSpPr>
            <p:spPr>
              <a:xfrm>
                <a:off x="845922" y="1119288"/>
                <a:ext cx="7368492" cy="4545411"/>
              </a:xfrm>
              <a:prstGeom prst="rect">
                <a:avLst/>
              </a:prstGeom>
              <a:noFill/>
            </p:spPr>
            <p:txBody>
              <a:bodyPr wrap="none" lIns="0" tIns="0" rIns="0" bIns="0" rtlCol="0">
                <a:spAutoFit/>
              </a:bodyPr>
              <a:lstStyle/>
              <a:p>
                <a:pPr algn="ct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 </m:t>
                      </m:r>
                      <m:d>
                        <m:dPr>
                          <m:begChr m:val="["/>
                          <m:endChr m:val="]"/>
                          <m:ctrlPr>
                            <a:rPr lang="en-US" b="0" i="1" smtClean="0">
                              <a:latin typeface="Cambria Math" panose="02040503050406030204" pitchFamily="18" charset="0"/>
                            </a:rPr>
                          </m:ctrlPr>
                        </m:dPr>
                        <m:e>
                          <m:m>
                            <m:mPr>
                              <m:mcs>
                                <m:mc>
                                  <m:mcPr>
                                    <m:count m:val="2"/>
                                    <m:mcJc m:val="center"/>
                                  </m:mcPr>
                                </m:mc>
                              </m:mcs>
                              <m:ctrlPr>
                                <a:rPr lang="en-US" b="0" i="1" smtClean="0">
                                  <a:latin typeface="Cambria Math" panose="02040503050406030204" pitchFamily="18" charset="0"/>
                                </a:rPr>
                              </m:ctrlPr>
                            </m:mPr>
                            <m:mr>
                              <m:e>
                                <m:r>
                                  <m:rPr>
                                    <m:brk m:alnAt="7"/>
                                  </m:rPr>
                                  <a:rPr lang="en-US" b="0" i="1" smtClean="0">
                                    <a:latin typeface="Cambria Math" panose="02040503050406030204" pitchFamily="18" charset="0"/>
                                  </a:rPr>
                                  <m:t> </m:t>
                                </m:r>
                                <m:r>
                                  <a:rPr lang="en-US" b="0" i="1" smtClean="0">
                                    <a:latin typeface="Cambria Math" panose="02040503050406030204" pitchFamily="18" charset="0"/>
                                  </a:rPr>
                                  <m:t>             </m:t>
                                </m:r>
                              </m:e>
                              <m:e/>
                            </m:mr>
                            <m:mr>
                              <m:e>
                                <m:r>
                                  <a:rPr lang="en-US" b="0" i="1" smtClean="0">
                                    <a:latin typeface="Cambria Math" panose="02040503050406030204" pitchFamily="18" charset="0"/>
                                  </a:rPr>
                                  <m:t>                         </m:t>
                                </m:r>
                              </m:e>
                              <m:e>
                                <m:eqArr>
                                  <m:eqArrPr>
                                    <m:ctrlPr>
                                      <a:rPr lang="en-US" b="0" i="1" smtClean="0">
                                        <a:latin typeface="Cambria Math" panose="02040503050406030204" pitchFamily="18" charset="0"/>
                                      </a:rPr>
                                    </m:ctrlPr>
                                  </m:eqArrPr>
                                  <m:e/>
                                  <m:e/>
                                  <m:e/>
                                  <m:e/>
                                  <m:e/>
                                  <m:e/>
                                  <m:e/>
                                  <m:e/>
                                  <m:e/>
                                  <m:e/>
                                  <m:e/>
                                  <m:e/>
                                  <m:e/>
                                </m:eqArr>
                              </m:e>
                            </m:mr>
                          </m:m>
                        </m:e>
                      </m:d>
                      <m:r>
                        <a:rPr lang="en-US" b="0" i="1" smtClean="0">
                          <a:latin typeface="Cambria Math" panose="02040503050406030204" pitchFamily="18" charset="0"/>
                          <a:ea typeface="Cambria Math" panose="02040503050406030204" pitchFamily="18" charset="0"/>
                        </a:rPr>
                        <m:t>×</m:t>
                      </m:r>
                      <m:d>
                        <m:dPr>
                          <m:begChr m:val="["/>
                          <m:endChr m:val="]"/>
                          <m:ctrlPr>
                            <a:rPr lang="en-US" i="1">
                              <a:latin typeface="Cambria Math" panose="02040503050406030204" pitchFamily="18" charset="0"/>
                            </a:rPr>
                          </m:ctrlPr>
                        </m:dPr>
                        <m:e>
                          <m:m>
                            <m:mPr>
                              <m:mcs>
                                <m:mc>
                                  <m:mcPr>
                                    <m:count m:val="2"/>
                                    <m:mcJc m:val="center"/>
                                  </m:mcPr>
                                </m:mc>
                              </m:mcs>
                              <m:ctrlPr>
                                <a:rPr lang="en-US" i="1">
                                  <a:latin typeface="Cambria Math" panose="02040503050406030204" pitchFamily="18" charset="0"/>
                                </a:rPr>
                              </m:ctrlPr>
                            </m:mPr>
                            <m:mr>
                              <m:e>
                                <m:r>
                                  <m:rPr>
                                    <m:brk m:alnAt="7"/>
                                  </m:rPr>
                                  <a:rPr lang="en-US" i="1">
                                    <a:latin typeface="Cambria Math" panose="02040503050406030204" pitchFamily="18" charset="0"/>
                                  </a:rPr>
                                  <m:t> </m:t>
                                </m:r>
                                <m:r>
                                  <a:rPr lang="en-US" i="1">
                                    <a:latin typeface="Cambria Math" panose="02040503050406030204" pitchFamily="18" charset="0"/>
                                  </a:rPr>
                                  <m:t>             </m:t>
                                </m:r>
                              </m:e>
                              <m:e/>
                            </m:mr>
                            <m:mr>
                              <m:e>
                                <m:r>
                                  <a:rPr lang="en-US" i="1">
                                    <a:latin typeface="Cambria Math" panose="02040503050406030204" pitchFamily="18" charset="0"/>
                                  </a:rPr>
                                  <m:t>                         </m:t>
                                </m:r>
                              </m:e>
                              <m:e>
                                <m:eqArr>
                                  <m:eqArrPr>
                                    <m:ctrlPr>
                                      <a:rPr lang="en-US" i="1">
                                        <a:latin typeface="Cambria Math" panose="02040503050406030204" pitchFamily="18" charset="0"/>
                                      </a:rPr>
                                    </m:ctrlPr>
                                  </m:eqArrPr>
                                  <m:e/>
                                  <m:e/>
                                  <m:e/>
                                  <m:e/>
                                  <m:e/>
                                  <m:e/>
                                  <m:e/>
                                  <m:e/>
                                  <m:e/>
                                  <m:e/>
                                  <m:e/>
                                  <m:e/>
                                  <m:e/>
                                </m:eqArr>
                              </m:e>
                            </m:mr>
                          </m:m>
                        </m:e>
                      </m:d>
                      <m:r>
                        <a:rPr lang="en-US" i="1">
                          <a:latin typeface="Cambria Math" panose="02040503050406030204" pitchFamily="18" charset="0"/>
                          <a:ea typeface="Cambria Math" panose="02040503050406030204" pitchFamily="18" charset="0"/>
                        </a:rPr>
                        <m:t>×</m:t>
                      </m:r>
                      <m:d>
                        <m:dPr>
                          <m:begChr m:val="["/>
                          <m:endChr m:val="]"/>
                          <m:ctrlPr>
                            <a:rPr lang="en-US" i="1">
                              <a:latin typeface="Cambria Math" panose="02040503050406030204" pitchFamily="18" charset="0"/>
                            </a:rPr>
                          </m:ctrlPr>
                        </m:dPr>
                        <m:e>
                          <m:m>
                            <m:mPr>
                              <m:mcs>
                                <m:mc>
                                  <m:mcPr>
                                    <m:count m:val="2"/>
                                    <m:mcJc m:val="center"/>
                                  </m:mcPr>
                                </m:mc>
                              </m:mcs>
                              <m:ctrlPr>
                                <a:rPr lang="en-US" i="1">
                                  <a:latin typeface="Cambria Math" panose="02040503050406030204" pitchFamily="18" charset="0"/>
                                </a:rPr>
                              </m:ctrlPr>
                            </m:mPr>
                            <m:mr>
                              <m:e>
                                <m:r>
                                  <m:rPr>
                                    <m:brk m:alnAt="7"/>
                                  </m:rPr>
                                  <a:rPr lang="en-US" i="1">
                                    <a:latin typeface="Cambria Math" panose="02040503050406030204" pitchFamily="18" charset="0"/>
                                  </a:rPr>
                                  <m:t> </m:t>
                                </m:r>
                                <m:r>
                                  <a:rPr lang="en-US" i="1">
                                    <a:latin typeface="Cambria Math" panose="02040503050406030204" pitchFamily="18" charset="0"/>
                                  </a:rPr>
                                  <m:t>             </m:t>
                                </m:r>
                              </m:e>
                              <m:e/>
                            </m:mr>
                            <m:mr>
                              <m:e>
                                <m:r>
                                  <a:rPr lang="en-US" i="1">
                                    <a:latin typeface="Cambria Math" panose="02040503050406030204" pitchFamily="18" charset="0"/>
                                  </a:rPr>
                                  <m:t>                         </m:t>
                                </m:r>
                              </m:e>
                              <m:e>
                                <m:eqArr>
                                  <m:eqArrPr>
                                    <m:ctrlPr>
                                      <a:rPr lang="en-US" i="1">
                                        <a:latin typeface="Cambria Math" panose="02040503050406030204" pitchFamily="18" charset="0"/>
                                      </a:rPr>
                                    </m:ctrlPr>
                                  </m:eqArrPr>
                                  <m:e/>
                                  <m:e/>
                                  <m:e/>
                                  <m:e/>
                                  <m:e/>
                                  <m:e/>
                                  <m:e/>
                                  <m:e/>
                                  <m:e/>
                                  <m:e/>
                                  <m:e/>
                                  <m:e/>
                                  <m:e/>
                                </m:eqArr>
                              </m:e>
                            </m:mr>
                          </m:m>
                        </m:e>
                      </m:d>
                    </m:oMath>
                  </m:oMathPara>
                </a14:m>
                <a:endParaRPr lang="en-US" dirty="0"/>
              </a:p>
              <a:p>
                <a:endParaRPr lang="en-US" dirty="0"/>
              </a:p>
              <a:p>
                <a:endParaRPr lang="en-US" dirty="0"/>
              </a:p>
              <a:p>
                <a:r>
                  <a:rPr lang="en-US" dirty="0"/>
                  <a:t> </a:t>
                </a:r>
              </a:p>
            </p:txBody>
          </p:sp>
        </mc:Choice>
        <mc:Fallback xmlns="">
          <p:sp>
            <p:nvSpPr>
              <p:cNvPr id="5" name="TextBox 4">
                <a:extLst>
                  <a:ext uri="{FF2B5EF4-FFF2-40B4-BE49-F238E27FC236}">
                    <a16:creationId xmlns:a16="http://schemas.microsoft.com/office/drawing/2014/main" id="{94F46769-F735-4339-BE40-D9C577053AF3}"/>
                  </a:ext>
                </a:extLst>
              </p:cNvPr>
              <p:cNvSpPr txBox="1">
                <a:spLocks noRot="1" noChangeAspect="1" noMove="1" noResize="1" noEditPoints="1" noAdjustHandles="1" noChangeArrowheads="1" noChangeShapeType="1" noTextEdit="1"/>
              </p:cNvSpPr>
              <p:nvPr/>
            </p:nvSpPr>
            <p:spPr>
              <a:xfrm>
                <a:off x="845922" y="1119288"/>
                <a:ext cx="7368492" cy="4545411"/>
              </a:xfrm>
              <a:prstGeom prst="rect">
                <a:avLst/>
              </a:prstGeom>
              <a:blipFill>
                <a:blip r:embed="rId4"/>
                <a:stretch>
                  <a:fillRect/>
                </a:stretch>
              </a:blipFill>
            </p:spPr>
            <p:txBody>
              <a:bodyPr/>
              <a:lstStyle/>
              <a:p>
                <a:r>
                  <a:rPr lang="en-US">
                    <a:noFill/>
                  </a:rPr>
                  <a:t> </a:t>
                </a:r>
              </a:p>
            </p:txBody>
          </p:sp>
        </mc:Fallback>
      </mc:AlternateContent>
      <p:sp>
        <p:nvSpPr>
          <p:cNvPr id="10" name="Title 1">
            <a:extLst>
              <a:ext uri="{FF2B5EF4-FFF2-40B4-BE49-F238E27FC236}">
                <a16:creationId xmlns:a16="http://schemas.microsoft.com/office/drawing/2014/main" id="{ED631258-13F6-4BD4-B70B-F3A1C81743DE}"/>
              </a:ext>
            </a:extLst>
          </p:cNvPr>
          <p:cNvSpPr txBox="1">
            <a:spLocks/>
          </p:cNvSpPr>
          <p:nvPr/>
        </p:nvSpPr>
        <p:spPr>
          <a:xfrm>
            <a:off x="9144000" y="1076312"/>
            <a:ext cx="1788704" cy="3290230"/>
          </a:xfrm>
          <a:prstGeom prst="rect">
            <a:avLst/>
          </a:prstGeom>
        </p:spPr>
        <p:txBody>
          <a:bodyPr vert="horz" lIns="91440" tIns="45720" rIns="91440" bIns="45720" rtlCol="0" anchor="t" anchorCtr="0">
            <a:normAutofit/>
          </a:bodyPr>
          <a:lstStyle>
            <a:lvl1pPr algn="l" defTabSz="342900" rtl="0" eaLnBrk="1" latinLnBrk="0" hangingPunct="1">
              <a:spcBef>
                <a:spcPct val="0"/>
              </a:spcBef>
              <a:buNone/>
              <a:defRPr sz="2700" b="1" i="0" kern="1200">
                <a:solidFill>
                  <a:schemeClr val="accent1"/>
                </a:solidFill>
                <a:latin typeface="+mj-lt"/>
                <a:ea typeface="+mj-ea"/>
                <a:cs typeface="Arial Narrow Bold"/>
              </a:defRPr>
            </a:lvl1pPr>
          </a:lstStyle>
          <a:p>
            <a:pPr algn="ctr"/>
            <a:r>
              <a:rPr lang="en-US" dirty="0"/>
              <a:t>3</a:t>
            </a:r>
          </a:p>
          <a:p>
            <a:pPr algn="ctr"/>
            <a:r>
              <a:rPr lang="en-US" dirty="0"/>
              <a:t>Impacts</a:t>
            </a:r>
          </a:p>
          <a:p>
            <a:pPr algn="ctr"/>
            <a:endParaRPr lang="en-US" dirty="0"/>
          </a:p>
          <a:p>
            <a:pPr algn="ctr"/>
            <a:r>
              <a:rPr lang="en-US" dirty="0">
                <a:solidFill>
                  <a:schemeClr val="tx1"/>
                </a:solidFill>
              </a:rPr>
              <a:t>Direct</a:t>
            </a:r>
          </a:p>
          <a:p>
            <a:pPr algn="ctr"/>
            <a:r>
              <a:rPr lang="en-US" dirty="0">
                <a:solidFill>
                  <a:schemeClr val="tx1"/>
                </a:solidFill>
              </a:rPr>
              <a:t>Indirect </a:t>
            </a:r>
          </a:p>
          <a:p>
            <a:pPr algn="ctr"/>
            <a:r>
              <a:rPr lang="en-US" dirty="0">
                <a:solidFill>
                  <a:schemeClr val="tx1"/>
                </a:solidFill>
              </a:rPr>
              <a:t>Induced</a:t>
            </a:r>
          </a:p>
        </p:txBody>
      </p:sp>
      <p:sp>
        <p:nvSpPr>
          <p:cNvPr id="23" name="Title 1">
            <a:extLst>
              <a:ext uri="{FF2B5EF4-FFF2-40B4-BE49-F238E27FC236}">
                <a16:creationId xmlns:a16="http://schemas.microsoft.com/office/drawing/2014/main" id="{38CBAF9B-5CFA-4710-A135-5533F5927C4C}"/>
              </a:ext>
            </a:extLst>
          </p:cNvPr>
          <p:cNvSpPr txBox="1">
            <a:spLocks/>
          </p:cNvSpPr>
          <p:nvPr/>
        </p:nvSpPr>
        <p:spPr>
          <a:xfrm>
            <a:off x="1621823" y="4899645"/>
            <a:ext cx="7206491" cy="1057286"/>
          </a:xfrm>
          <a:prstGeom prst="rect">
            <a:avLst/>
          </a:prstGeom>
        </p:spPr>
        <p:txBody>
          <a:bodyPr vert="horz" lIns="91440" tIns="45720" rIns="91440" bIns="45720" rtlCol="0" anchor="t" anchorCtr="0">
            <a:normAutofit fontScale="85000" lnSpcReduction="10000"/>
          </a:bodyPr>
          <a:lstStyle>
            <a:lvl1pPr algn="l" defTabSz="342900" rtl="0" eaLnBrk="1" latinLnBrk="0" hangingPunct="1">
              <a:spcBef>
                <a:spcPct val="0"/>
              </a:spcBef>
              <a:buNone/>
              <a:defRPr sz="2700" b="1" i="0" kern="1200">
                <a:solidFill>
                  <a:schemeClr val="accent1"/>
                </a:solidFill>
                <a:latin typeface="+mj-lt"/>
                <a:ea typeface="+mj-ea"/>
                <a:cs typeface="Arial Narrow Bold"/>
              </a:defRPr>
            </a:lvl1pPr>
          </a:lstStyle>
          <a:p>
            <a:r>
              <a:rPr lang="en-US" sz="4400" dirty="0"/>
              <a:t>~ 511‬ Separate Key Report Elements</a:t>
            </a:r>
          </a:p>
        </p:txBody>
      </p:sp>
      <p:grpSp>
        <p:nvGrpSpPr>
          <p:cNvPr id="12" name="Group 11">
            <a:extLst>
              <a:ext uri="{FF2B5EF4-FFF2-40B4-BE49-F238E27FC236}">
                <a16:creationId xmlns:a16="http://schemas.microsoft.com/office/drawing/2014/main" id="{920048E1-0877-441D-BA09-6A98CBAB62D4}"/>
              </a:ext>
            </a:extLst>
          </p:cNvPr>
          <p:cNvGrpSpPr/>
          <p:nvPr/>
        </p:nvGrpSpPr>
        <p:grpSpPr>
          <a:xfrm>
            <a:off x="1536018" y="1191293"/>
            <a:ext cx="2023093" cy="2989282"/>
            <a:chOff x="6834788" y="1174284"/>
            <a:chExt cx="2023093" cy="2989282"/>
          </a:xfrm>
        </p:grpSpPr>
        <p:sp>
          <p:nvSpPr>
            <p:cNvPr id="9" name="Title 1">
              <a:extLst>
                <a:ext uri="{FF2B5EF4-FFF2-40B4-BE49-F238E27FC236}">
                  <a16:creationId xmlns:a16="http://schemas.microsoft.com/office/drawing/2014/main" id="{A01EC231-E26A-407A-B3B7-7E8A62CB4D77}"/>
                </a:ext>
              </a:extLst>
            </p:cNvPr>
            <p:cNvSpPr txBox="1">
              <a:spLocks/>
            </p:cNvSpPr>
            <p:nvPr/>
          </p:nvSpPr>
          <p:spPr>
            <a:xfrm>
              <a:off x="6834788" y="1174284"/>
              <a:ext cx="2023093" cy="1527076"/>
            </a:xfrm>
            <a:prstGeom prst="rect">
              <a:avLst/>
            </a:prstGeom>
          </p:spPr>
          <p:txBody>
            <a:bodyPr vert="horz" lIns="91440" tIns="45720" rIns="91440" bIns="45720" rtlCol="0" anchor="t" anchorCtr="0">
              <a:normAutofit fontScale="92500" lnSpcReduction="10000"/>
            </a:bodyPr>
            <a:lstStyle>
              <a:lvl1pPr algn="l" defTabSz="342900" rtl="0" eaLnBrk="1" latinLnBrk="0" hangingPunct="1">
                <a:spcBef>
                  <a:spcPct val="0"/>
                </a:spcBef>
                <a:buNone/>
                <a:defRPr sz="2700" b="1" i="0" kern="1200">
                  <a:solidFill>
                    <a:schemeClr val="accent1"/>
                  </a:solidFill>
                  <a:latin typeface="+mj-lt"/>
                  <a:ea typeface="+mj-ea"/>
                  <a:cs typeface="Arial Narrow Bold"/>
                </a:defRPr>
              </a:lvl1pPr>
            </a:lstStyle>
            <a:p>
              <a:pPr algn="ctr"/>
              <a:r>
                <a:rPr lang="en-US" dirty="0"/>
                <a:t>31</a:t>
              </a:r>
            </a:p>
            <a:p>
              <a:pPr algn="ctr"/>
              <a:r>
                <a:rPr lang="en-US" dirty="0"/>
                <a:t>Areas</a:t>
              </a:r>
            </a:p>
            <a:p>
              <a:pPr algn="ctr"/>
              <a:r>
                <a:rPr lang="en-US" dirty="0"/>
                <a:t>(US, Regions, </a:t>
              </a:r>
            </a:p>
            <a:p>
              <a:pPr algn="ctr"/>
              <a:r>
                <a:rPr lang="en-US" dirty="0"/>
                <a:t>and States)</a:t>
              </a:r>
            </a:p>
          </p:txBody>
        </p:sp>
        <p:grpSp>
          <p:nvGrpSpPr>
            <p:cNvPr id="3" name="Group 2">
              <a:extLst>
                <a:ext uri="{FF2B5EF4-FFF2-40B4-BE49-F238E27FC236}">
                  <a16:creationId xmlns:a16="http://schemas.microsoft.com/office/drawing/2014/main" id="{AD39E26D-6767-423B-A715-B8B03BE15C99}"/>
                </a:ext>
              </a:extLst>
            </p:cNvPr>
            <p:cNvGrpSpPr/>
            <p:nvPr/>
          </p:nvGrpSpPr>
          <p:grpSpPr>
            <a:xfrm>
              <a:off x="6950909" y="2701360"/>
              <a:ext cx="1789341" cy="1093153"/>
              <a:chOff x="11268894" y="1826503"/>
              <a:chExt cx="6593063" cy="4027866"/>
            </a:xfrm>
          </p:grpSpPr>
          <p:pic>
            <p:nvPicPr>
              <p:cNvPr id="20" name="Picture 19">
                <a:extLst>
                  <a:ext uri="{FF2B5EF4-FFF2-40B4-BE49-F238E27FC236}">
                    <a16:creationId xmlns:a16="http://schemas.microsoft.com/office/drawing/2014/main" id="{2D0988D2-FA4E-471E-89C6-2139841A666C}"/>
                  </a:ext>
                </a:extLst>
              </p:cNvPr>
              <p:cNvPicPr>
                <a:picLocks noChangeAspect="1"/>
              </p:cNvPicPr>
              <p:nvPr/>
            </p:nvPicPr>
            <p:blipFill rotWithShape="1">
              <a:blip r:embed="rId5">
                <a:duotone>
                  <a:prstClr val="black"/>
                  <a:schemeClr val="accent1">
                    <a:tint val="45000"/>
                    <a:satMod val="400000"/>
                  </a:schemeClr>
                </a:duotone>
                <a:extLst>
                  <a:ext uri="{BEBA8EAE-BF5A-486C-A8C5-ECC9F3942E4B}">
                    <a14:imgProps xmlns:a14="http://schemas.microsoft.com/office/drawing/2010/main">
                      <a14:imgLayer r:embed="rId6">
                        <a14:imgEffect>
                          <a14:colorTemperature colorTemp="4700"/>
                        </a14:imgEffect>
                      </a14:imgLayer>
                    </a14:imgProps>
                  </a:ext>
                </a:extLst>
              </a:blip>
              <a:srcRect l="23786" t="23167" r="10849"/>
              <a:stretch/>
            </p:blipFill>
            <p:spPr>
              <a:xfrm>
                <a:off x="11268894" y="1826503"/>
                <a:ext cx="6592569" cy="3909855"/>
              </a:xfrm>
              <a:prstGeom prst="rect">
                <a:avLst/>
              </a:prstGeom>
            </p:spPr>
          </p:pic>
          <p:sp>
            <p:nvSpPr>
              <p:cNvPr id="34" name="Rectangle 33">
                <a:extLst>
                  <a:ext uri="{FF2B5EF4-FFF2-40B4-BE49-F238E27FC236}">
                    <a16:creationId xmlns:a16="http://schemas.microsoft.com/office/drawing/2014/main" id="{01108069-1280-4358-9F87-14BE2B0C0BC3}"/>
                  </a:ext>
                </a:extLst>
              </p:cNvPr>
              <p:cNvSpPr/>
              <p:nvPr/>
            </p:nvSpPr>
            <p:spPr>
              <a:xfrm>
                <a:off x="16539089" y="5308450"/>
                <a:ext cx="1322868" cy="5459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Freeform: Shape 34">
                <a:extLst>
                  <a:ext uri="{FF2B5EF4-FFF2-40B4-BE49-F238E27FC236}">
                    <a16:creationId xmlns:a16="http://schemas.microsoft.com/office/drawing/2014/main" id="{7057F13C-2306-40E6-903C-0260E3510B33}"/>
                  </a:ext>
                </a:extLst>
              </p:cNvPr>
              <p:cNvSpPr/>
              <p:nvPr/>
            </p:nvSpPr>
            <p:spPr>
              <a:xfrm>
                <a:off x="13264061" y="4079273"/>
                <a:ext cx="3314700" cy="1549400"/>
              </a:xfrm>
              <a:custGeom>
                <a:avLst/>
                <a:gdLst>
                  <a:gd name="connsiteX0" fmla="*/ 0 w 3314700"/>
                  <a:gd name="connsiteY0" fmla="*/ 596900 h 1549400"/>
                  <a:gd name="connsiteX1" fmla="*/ 0 w 3314700"/>
                  <a:gd name="connsiteY1" fmla="*/ 596900 h 1549400"/>
                  <a:gd name="connsiteX2" fmla="*/ 57150 w 3314700"/>
                  <a:gd name="connsiteY2" fmla="*/ 609600 h 1549400"/>
                  <a:gd name="connsiteX3" fmla="*/ 76200 w 3314700"/>
                  <a:gd name="connsiteY3" fmla="*/ 622300 h 1549400"/>
                  <a:gd name="connsiteX4" fmla="*/ 152400 w 3314700"/>
                  <a:gd name="connsiteY4" fmla="*/ 628650 h 1549400"/>
                  <a:gd name="connsiteX5" fmla="*/ 184150 w 3314700"/>
                  <a:gd name="connsiteY5" fmla="*/ 635000 h 1549400"/>
                  <a:gd name="connsiteX6" fmla="*/ 361950 w 3314700"/>
                  <a:gd name="connsiteY6" fmla="*/ 647700 h 1549400"/>
                  <a:gd name="connsiteX7" fmla="*/ 450850 w 3314700"/>
                  <a:gd name="connsiteY7" fmla="*/ 654050 h 1549400"/>
                  <a:gd name="connsiteX8" fmla="*/ 495300 w 3314700"/>
                  <a:gd name="connsiteY8" fmla="*/ 0 h 1549400"/>
                  <a:gd name="connsiteX9" fmla="*/ 838200 w 3314700"/>
                  <a:gd name="connsiteY9" fmla="*/ 25400 h 1549400"/>
                  <a:gd name="connsiteX10" fmla="*/ 831850 w 3314700"/>
                  <a:gd name="connsiteY10" fmla="*/ 304800 h 1549400"/>
                  <a:gd name="connsiteX11" fmla="*/ 857250 w 3314700"/>
                  <a:gd name="connsiteY11" fmla="*/ 330200 h 1549400"/>
                  <a:gd name="connsiteX12" fmla="*/ 869950 w 3314700"/>
                  <a:gd name="connsiteY12" fmla="*/ 330200 h 1549400"/>
                  <a:gd name="connsiteX13" fmla="*/ 901700 w 3314700"/>
                  <a:gd name="connsiteY13" fmla="*/ 317500 h 1549400"/>
                  <a:gd name="connsiteX14" fmla="*/ 920750 w 3314700"/>
                  <a:gd name="connsiteY14" fmla="*/ 336550 h 1549400"/>
                  <a:gd name="connsiteX15" fmla="*/ 996950 w 3314700"/>
                  <a:gd name="connsiteY15" fmla="*/ 368300 h 1549400"/>
                  <a:gd name="connsiteX16" fmla="*/ 1047750 w 3314700"/>
                  <a:gd name="connsiteY16" fmla="*/ 374650 h 1549400"/>
                  <a:gd name="connsiteX17" fmla="*/ 1066800 w 3314700"/>
                  <a:gd name="connsiteY17" fmla="*/ 393700 h 1549400"/>
                  <a:gd name="connsiteX18" fmla="*/ 1092200 w 3314700"/>
                  <a:gd name="connsiteY18" fmla="*/ 393700 h 1549400"/>
                  <a:gd name="connsiteX19" fmla="*/ 1117600 w 3314700"/>
                  <a:gd name="connsiteY19" fmla="*/ 393700 h 1549400"/>
                  <a:gd name="connsiteX20" fmla="*/ 1149350 w 3314700"/>
                  <a:gd name="connsiteY20" fmla="*/ 419100 h 1549400"/>
                  <a:gd name="connsiteX21" fmla="*/ 1181100 w 3314700"/>
                  <a:gd name="connsiteY21" fmla="*/ 393700 h 1549400"/>
                  <a:gd name="connsiteX22" fmla="*/ 1219200 w 3314700"/>
                  <a:gd name="connsiteY22" fmla="*/ 393700 h 1549400"/>
                  <a:gd name="connsiteX23" fmla="*/ 1263650 w 3314700"/>
                  <a:gd name="connsiteY23" fmla="*/ 438150 h 1549400"/>
                  <a:gd name="connsiteX24" fmla="*/ 1301750 w 3314700"/>
                  <a:gd name="connsiteY24" fmla="*/ 393700 h 1549400"/>
                  <a:gd name="connsiteX25" fmla="*/ 1346200 w 3314700"/>
                  <a:gd name="connsiteY25" fmla="*/ 393700 h 1549400"/>
                  <a:gd name="connsiteX26" fmla="*/ 1346200 w 3314700"/>
                  <a:gd name="connsiteY26" fmla="*/ 393700 h 1549400"/>
                  <a:gd name="connsiteX27" fmla="*/ 1397000 w 3314700"/>
                  <a:gd name="connsiteY27" fmla="*/ 400050 h 1549400"/>
                  <a:gd name="connsiteX28" fmla="*/ 1492250 w 3314700"/>
                  <a:gd name="connsiteY28" fmla="*/ 438150 h 1549400"/>
                  <a:gd name="connsiteX29" fmla="*/ 1524000 w 3314700"/>
                  <a:gd name="connsiteY29" fmla="*/ 438150 h 1549400"/>
                  <a:gd name="connsiteX30" fmla="*/ 1536700 w 3314700"/>
                  <a:gd name="connsiteY30" fmla="*/ 533400 h 1549400"/>
                  <a:gd name="connsiteX31" fmla="*/ 1892300 w 3314700"/>
                  <a:gd name="connsiteY31" fmla="*/ 520700 h 1549400"/>
                  <a:gd name="connsiteX32" fmla="*/ 1905000 w 3314700"/>
                  <a:gd name="connsiteY32" fmla="*/ 501650 h 1549400"/>
                  <a:gd name="connsiteX33" fmla="*/ 1879600 w 3314700"/>
                  <a:gd name="connsiteY33" fmla="*/ 431800 h 1549400"/>
                  <a:gd name="connsiteX34" fmla="*/ 1905000 w 3314700"/>
                  <a:gd name="connsiteY34" fmla="*/ 368300 h 1549400"/>
                  <a:gd name="connsiteX35" fmla="*/ 1930400 w 3314700"/>
                  <a:gd name="connsiteY35" fmla="*/ 317500 h 1549400"/>
                  <a:gd name="connsiteX36" fmla="*/ 1949450 w 3314700"/>
                  <a:gd name="connsiteY36" fmla="*/ 304800 h 1549400"/>
                  <a:gd name="connsiteX37" fmla="*/ 1949450 w 3314700"/>
                  <a:gd name="connsiteY37" fmla="*/ 304800 h 1549400"/>
                  <a:gd name="connsiteX38" fmla="*/ 1981200 w 3314700"/>
                  <a:gd name="connsiteY38" fmla="*/ 234950 h 1549400"/>
                  <a:gd name="connsiteX39" fmla="*/ 1981200 w 3314700"/>
                  <a:gd name="connsiteY39" fmla="*/ 215900 h 1549400"/>
                  <a:gd name="connsiteX40" fmla="*/ 2514600 w 3314700"/>
                  <a:gd name="connsiteY40" fmla="*/ 171450 h 1549400"/>
                  <a:gd name="connsiteX41" fmla="*/ 2616200 w 3314700"/>
                  <a:gd name="connsiteY41" fmla="*/ 520700 h 1549400"/>
                  <a:gd name="connsiteX42" fmla="*/ 2641600 w 3314700"/>
                  <a:gd name="connsiteY42" fmla="*/ 539750 h 1549400"/>
                  <a:gd name="connsiteX43" fmla="*/ 2622550 w 3314700"/>
                  <a:gd name="connsiteY43" fmla="*/ 577850 h 1549400"/>
                  <a:gd name="connsiteX44" fmla="*/ 2635250 w 3314700"/>
                  <a:gd name="connsiteY44" fmla="*/ 679450 h 1549400"/>
                  <a:gd name="connsiteX45" fmla="*/ 2654300 w 3314700"/>
                  <a:gd name="connsiteY45" fmla="*/ 762000 h 1549400"/>
                  <a:gd name="connsiteX46" fmla="*/ 2679700 w 3314700"/>
                  <a:gd name="connsiteY46" fmla="*/ 768350 h 1549400"/>
                  <a:gd name="connsiteX47" fmla="*/ 2965450 w 3314700"/>
                  <a:gd name="connsiteY47" fmla="*/ 749300 h 1549400"/>
                  <a:gd name="connsiteX48" fmla="*/ 3314700 w 3314700"/>
                  <a:gd name="connsiteY48" fmla="*/ 1454150 h 1549400"/>
                  <a:gd name="connsiteX49" fmla="*/ 3263900 w 3314700"/>
                  <a:gd name="connsiteY49" fmla="*/ 1460500 h 1549400"/>
                  <a:gd name="connsiteX50" fmla="*/ 3257550 w 3314700"/>
                  <a:gd name="connsiteY50" fmla="*/ 1416050 h 1549400"/>
                  <a:gd name="connsiteX51" fmla="*/ 3213100 w 3314700"/>
                  <a:gd name="connsiteY51" fmla="*/ 1384300 h 1549400"/>
                  <a:gd name="connsiteX52" fmla="*/ 3187700 w 3314700"/>
                  <a:gd name="connsiteY52" fmla="*/ 1390650 h 1549400"/>
                  <a:gd name="connsiteX53" fmla="*/ 3098800 w 3314700"/>
                  <a:gd name="connsiteY53" fmla="*/ 1270000 h 1549400"/>
                  <a:gd name="connsiteX54" fmla="*/ 3098800 w 3314700"/>
                  <a:gd name="connsiteY54" fmla="*/ 1250950 h 1549400"/>
                  <a:gd name="connsiteX55" fmla="*/ 3086100 w 3314700"/>
                  <a:gd name="connsiteY55" fmla="*/ 1263650 h 1549400"/>
                  <a:gd name="connsiteX56" fmla="*/ 3022600 w 3314700"/>
                  <a:gd name="connsiteY56" fmla="*/ 1193800 h 1549400"/>
                  <a:gd name="connsiteX57" fmla="*/ 3028950 w 3314700"/>
                  <a:gd name="connsiteY57" fmla="*/ 1130300 h 1549400"/>
                  <a:gd name="connsiteX58" fmla="*/ 3003550 w 3314700"/>
                  <a:gd name="connsiteY58" fmla="*/ 1111250 h 1549400"/>
                  <a:gd name="connsiteX59" fmla="*/ 2984500 w 3314700"/>
                  <a:gd name="connsiteY59" fmla="*/ 1123950 h 1549400"/>
                  <a:gd name="connsiteX60" fmla="*/ 2971800 w 3314700"/>
                  <a:gd name="connsiteY60" fmla="*/ 946150 h 1549400"/>
                  <a:gd name="connsiteX61" fmla="*/ 2914650 w 3314700"/>
                  <a:gd name="connsiteY61" fmla="*/ 927100 h 1549400"/>
                  <a:gd name="connsiteX62" fmla="*/ 2863850 w 3314700"/>
                  <a:gd name="connsiteY62" fmla="*/ 901700 h 1549400"/>
                  <a:gd name="connsiteX63" fmla="*/ 2825750 w 3314700"/>
                  <a:gd name="connsiteY63" fmla="*/ 850900 h 1549400"/>
                  <a:gd name="connsiteX64" fmla="*/ 2774950 w 3314700"/>
                  <a:gd name="connsiteY64" fmla="*/ 850900 h 1549400"/>
                  <a:gd name="connsiteX65" fmla="*/ 2724150 w 3314700"/>
                  <a:gd name="connsiteY65" fmla="*/ 869950 h 1549400"/>
                  <a:gd name="connsiteX66" fmla="*/ 2647950 w 3314700"/>
                  <a:gd name="connsiteY66" fmla="*/ 908050 h 1549400"/>
                  <a:gd name="connsiteX67" fmla="*/ 2609850 w 3314700"/>
                  <a:gd name="connsiteY67" fmla="*/ 863600 h 1549400"/>
                  <a:gd name="connsiteX68" fmla="*/ 2501900 w 3314700"/>
                  <a:gd name="connsiteY68" fmla="*/ 838200 h 1549400"/>
                  <a:gd name="connsiteX69" fmla="*/ 2495550 w 3314700"/>
                  <a:gd name="connsiteY69" fmla="*/ 806450 h 1549400"/>
                  <a:gd name="connsiteX70" fmla="*/ 2419350 w 3314700"/>
                  <a:gd name="connsiteY70" fmla="*/ 825500 h 1549400"/>
                  <a:gd name="connsiteX71" fmla="*/ 2413000 w 3314700"/>
                  <a:gd name="connsiteY71" fmla="*/ 812800 h 1549400"/>
                  <a:gd name="connsiteX72" fmla="*/ 2317750 w 3314700"/>
                  <a:gd name="connsiteY72" fmla="*/ 863600 h 1549400"/>
                  <a:gd name="connsiteX73" fmla="*/ 2305050 w 3314700"/>
                  <a:gd name="connsiteY73" fmla="*/ 838200 h 1549400"/>
                  <a:gd name="connsiteX74" fmla="*/ 2292350 w 3314700"/>
                  <a:gd name="connsiteY74" fmla="*/ 768350 h 1549400"/>
                  <a:gd name="connsiteX75" fmla="*/ 2273300 w 3314700"/>
                  <a:gd name="connsiteY75" fmla="*/ 850900 h 1549400"/>
                  <a:gd name="connsiteX76" fmla="*/ 2171700 w 3314700"/>
                  <a:gd name="connsiteY76" fmla="*/ 857250 h 1549400"/>
                  <a:gd name="connsiteX77" fmla="*/ 2133600 w 3314700"/>
                  <a:gd name="connsiteY77" fmla="*/ 869950 h 1549400"/>
                  <a:gd name="connsiteX78" fmla="*/ 2101850 w 3314700"/>
                  <a:gd name="connsiteY78" fmla="*/ 882650 h 1549400"/>
                  <a:gd name="connsiteX79" fmla="*/ 2051050 w 3314700"/>
                  <a:gd name="connsiteY79" fmla="*/ 869950 h 1549400"/>
                  <a:gd name="connsiteX80" fmla="*/ 2019300 w 3314700"/>
                  <a:gd name="connsiteY80" fmla="*/ 882650 h 1549400"/>
                  <a:gd name="connsiteX81" fmla="*/ 2000250 w 3314700"/>
                  <a:gd name="connsiteY81" fmla="*/ 895350 h 1549400"/>
                  <a:gd name="connsiteX82" fmla="*/ 2012950 w 3314700"/>
                  <a:gd name="connsiteY82" fmla="*/ 920750 h 1549400"/>
                  <a:gd name="connsiteX83" fmla="*/ 2044700 w 3314700"/>
                  <a:gd name="connsiteY83" fmla="*/ 939800 h 1549400"/>
                  <a:gd name="connsiteX84" fmla="*/ 2063750 w 3314700"/>
                  <a:gd name="connsiteY84" fmla="*/ 920750 h 1549400"/>
                  <a:gd name="connsiteX85" fmla="*/ 2063750 w 3314700"/>
                  <a:gd name="connsiteY85" fmla="*/ 920750 h 1549400"/>
                  <a:gd name="connsiteX86" fmla="*/ 2127250 w 3314700"/>
                  <a:gd name="connsiteY86" fmla="*/ 914400 h 1549400"/>
                  <a:gd name="connsiteX87" fmla="*/ 2133600 w 3314700"/>
                  <a:gd name="connsiteY87" fmla="*/ 933450 h 1549400"/>
                  <a:gd name="connsiteX88" fmla="*/ 2101850 w 3314700"/>
                  <a:gd name="connsiteY88" fmla="*/ 977900 h 1549400"/>
                  <a:gd name="connsiteX89" fmla="*/ 2152650 w 3314700"/>
                  <a:gd name="connsiteY89" fmla="*/ 1028700 h 1549400"/>
                  <a:gd name="connsiteX90" fmla="*/ 2146300 w 3314700"/>
                  <a:gd name="connsiteY90" fmla="*/ 1054100 h 1549400"/>
                  <a:gd name="connsiteX91" fmla="*/ 2082800 w 3314700"/>
                  <a:gd name="connsiteY91" fmla="*/ 1003300 h 1549400"/>
                  <a:gd name="connsiteX92" fmla="*/ 2038350 w 3314700"/>
                  <a:gd name="connsiteY92" fmla="*/ 1041400 h 1549400"/>
                  <a:gd name="connsiteX93" fmla="*/ 1949450 w 3314700"/>
                  <a:gd name="connsiteY93" fmla="*/ 1028700 h 1549400"/>
                  <a:gd name="connsiteX94" fmla="*/ 1835150 w 3314700"/>
                  <a:gd name="connsiteY94" fmla="*/ 984250 h 1549400"/>
                  <a:gd name="connsiteX95" fmla="*/ 1790700 w 3314700"/>
                  <a:gd name="connsiteY95" fmla="*/ 952500 h 1549400"/>
                  <a:gd name="connsiteX96" fmla="*/ 1778000 w 3314700"/>
                  <a:gd name="connsiteY96" fmla="*/ 996950 h 1549400"/>
                  <a:gd name="connsiteX97" fmla="*/ 1644650 w 3314700"/>
                  <a:gd name="connsiteY97" fmla="*/ 977900 h 1549400"/>
                  <a:gd name="connsiteX98" fmla="*/ 1574800 w 3314700"/>
                  <a:gd name="connsiteY98" fmla="*/ 984250 h 1549400"/>
                  <a:gd name="connsiteX99" fmla="*/ 1466850 w 3314700"/>
                  <a:gd name="connsiteY99" fmla="*/ 1016000 h 1549400"/>
                  <a:gd name="connsiteX100" fmla="*/ 1466850 w 3314700"/>
                  <a:gd name="connsiteY100" fmla="*/ 1016000 h 1549400"/>
                  <a:gd name="connsiteX101" fmla="*/ 1435100 w 3314700"/>
                  <a:gd name="connsiteY101" fmla="*/ 1003300 h 1549400"/>
                  <a:gd name="connsiteX102" fmla="*/ 1441450 w 3314700"/>
                  <a:gd name="connsiteY102" fmla="*/ 1085850 h 1549400"/>
                  <a:gd name="connsiteX103" fmla="*/ 1422400 w 3314700"/>
                  <a:gd name="connsiteY103" fmla="*/ 1104900 h 1549400"/>
                  <a:gd name="connsiteX104" fmla="*/ 1320800 w 3314700"/>
                  <a:gd name="connsiteY104" fmla="*/ 1155700 h 1549400"/>
                  <a:gd name="connsiteX105" fmla="*/ 1314450 w 3314700"/>
                  <a:gd name="connsiteY105" fmla="*/ 1136650 h 1549400"/>
                  <a:gd name="connsiteX106" fmla="*/ 1282700 w 3314700"/>
                  <a:gd name="connsiteY106" fmla="*/ 1143000 h 1549400"/>
                  <a:gd name="connsiteX107" fmla="*/ 1244600 w 3314700"/>
                  <a:gd name="connsiteY107" fmla="*/ 1181100 h 1549400"/>
                  <a:gd name="connsiteX108" fmla="*/ 1219200 w 3314700"/>
                  <a:gd name="connsiteY108" fmla="*/ 1212850 h 1549400"/>
                  <a:gd name="connsiteX109" fmla="*/ 1181100 w 3314700"/>
                  <a:gd name="connsiteY109" fmla="*/ 1270000 h 1549400"/>
                  <a:gd name="connsiteX110" fmla="*/ 1130300 w 3314700"/>
                  <a:gd name="connsiteY110" fmla="*/ 1390650 h 1549400"/>
                  <a:gd name="connsiteX111" fmla="*/ 1168400 w 3314700"/>
                  <a:gd name="connsiteY111" fmla="*/ 1549400 h 1549400"/>
                  <a:gd name="connsiteX112" fmla="*/ 1123950 w 3314700"/>
                  <a:gd name="connsiteY112" fmla="*/ 1536700 h 1549400"/>
                  <a:gd name="connsiteX113" fmla="*/ 1092200 w 3314700"/>
                  <a:gd name="connsiteY113" fmla="*/ 1524000 h 1549400"/>
                  <a:gd name="connsiteX114" fmla="*/ 1060450 w 3314700"/>
                  <a:gd name="connsiteY114" fmla="*/ 1524000 h 1549400"/>
                  <a:gd name="connsiteX115" fmla="*/ 984250 w 3314700"/>
                  <a:gd name="connsiteY115" fmla="*/ 1479550 h 1549400"/>
                  <a:gd name="connsiteX116" fmla="*/ 965200 w 3314700"/>
                  <a:gd name="connsiteY116" fmla="*/ 1485900 h 1549400"/>
                  <a:gd name="connsiteX117" fmla="*/ 901700 w 3314700"/>
                  <a:gd name="connsiteY117" fmla="*/ 1422400 h 1549400"/>
                  <a:gd name="connsiteX118" fmla="*/ 857250 w 3314700"/>
                  <a:gd name="connsiteY118" fmla="*/ 1301750 h 1549400"/>
                  <a:gd name="connsiteX119" fmla="*/ 844550 w 3314700"/>
                  <a:gd name="connsiteY119" fmla="*/ 1276350 h 1549400"/>
                  <a:gd name="connsiteX120" fmla="*/ 806450 w 3314700"/>
                  <a:gd name="connsiteY120" fmla="*/ 1257300 h 1549400"/>
                  <a:gd name="connsiteX121" fmla="*/ 800100 w 3314700"/>
                  <a:gd name="connsiteY121" fmla="*/ 1212850 h 1549400"/>
                  <a:gd name="connsiteX122" fmla="*/ 768350 w 3314700"/>
                  <a:gd name="connsiteY122" fmla="*/ 1187450 h 1549400"/>
                  <a:gd name="connsiteX123" fmla="*/ 730250 w 3314700"/>
                  <a:gd name="connsiteY123" fmla="*/ 1085850 h 1549400"/>
                  <a:gd name="connsiteX124" fmla="*/ 647700 w 3314700"/>
                  <a:gd name="connsiteY124" fmla="*/ 977900 h 1549400"/>
                  <a:gd name="connsiteX125" fmla="*/ 482600 w 3314700"/>
                  <a:gd name="connsiteY125" fmla="*/ 958850 h 1549400"/>
                  <a:gd name="connsiteX126" fmla="*/ 400050 w 3314700"/>
                  <a:gd name="connsiteY126" fmla="*/ 1066800 h 1549400"/>
                  <a:gd name="connsiteX127" fmla="*/ 241300 w 3314700"/>
                  <a:gd name="connsiteY127" fmla="*/ 958850 h 1549400"/>
                  <a:gd name="connsiteX128" fmla="*/ 209550 w 3314700"/>
                  <a:gd name="connsiteY128" fmla="*/ 838200 h 1549400"/>
                  <a:gd name="connsiteX129" fmla="*/ 171450 w 3314700"/>
                  <a:gd name="connsiteY129" fmla="*/ 774700 h 1549400"/>
                  <a:gd name="connsiteX130" fmla="*/ 133350 w 3314700"/>
                  <a:gd name="connsiteY130" fmla="*/ 749300 h 1549400"/>
                  <a:gd name="connsiteX131" fmla="*/ 63500 w 3314700"/>
                  <a:gd name="connsiteY131" fmla="*/ 698500 h 1549400"/>
                  <a:gd name="connsiteX132" fmla="*/ 0 w 3314700"/>
                  <a:gd name="connsiteY132" fmla="*/ 596900 h 154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3314700" h="1549400">
                    <a:moveTo>
                      <a:pt x="0" y="596900"/>
                    </a:moveTo>
                    <a:lnTo>
                      <a:pt x="0" y="596900"/>
                    </a:lnTo>
                    <a:cubicBezTo>
                      <a:pt x="19050" y="601133"/>
                      <a:pt x="38637" y="603429"/>
                      <a:pt x="57150" y="609600"/>
                    </a:cubicBezTo>
                    <a:cubicBezTo>
                      <a:pt x="64390" y="612013"/>
                      <a:pt x="68716" y="620803"/>
                      <a:pt x="76200" y="622300"/>
                    </a:cubicBezTo>
                    <a:cubicBezTo>
                      <a:pt x="101193" y="627299"/>
                      <a:pt x="127000" y="626533"/>
                      <a:pt x="152400" y="628650"/>
                    </a:cubicBezTo>
                    <a:cubicBezTo>
                      <a:pt x="162983" y="630767"/>
                      <a:pt x="173452" y="633574"/>
                      <a:pt x="184150" y="635000"/>
                    </a:cubicBezTo>
                    <a:cubicBezTo>
                      <a:pt x="245277" y="643150"/>
                      <a:pt x="298778" y="643752"/>
                      <a:pt x="361950" y="647700"/>
                    </a:cubicBezTo>
                    <a:lnTo>
                      <a:pt x="450850" y="654050"/>
                    </a:lnTo>
                    <a:lnTo>
                      <a:pt x="495300" y="0"/>
                    </a:lnTo>
                    <a:lnTo>
                      <a:pt x="838200" y="25400"/>
                    </a:lnTo>
                    <a:lnTo>
                      <a:pt x="831850" y="304800"/>
                    </a:lnTo>
                    <a:lnTo>
                      <a:pt x="857250" y="330200"/>
                    </a:lnTo>
                    <a:lnTo>
                      <a:pt x="869950" y="330200"/>
                    </a:lnTo>
                    <a:lnTo>
                      <a:pt x="901700" y="317500"/>
                    </a:lnTo>
                    <a:lnTo>
                      <a:pt x="920750" y="336550"/>
                    </a:lnTo>
                    <a:lnTo>
                      <a:pt x="996950" y="368300"/>
                    </a:lnTo>
                    <a:lnTo>
                      <a:pt x="1047750" y="374650"/>
                    </a:lnTo>
                    <a:lnTo>
                      <a:pt x="1066800" y="393700"/>
                    </a:lnTo>
                    <a:lnTo>
                      <a:pt x="1092200" y="393700"/>
                    </a:lnTo>
                    <a:lnTo>
                      <a:pt x="1117600" y="393700"/>
                    </a:lnTo>
                    <a:lnTo>
                      <a:pt x="1149350" y="419100"/>
                    </a:lnTo>
                    <a:lnTo>
                      <a:pt x="1181100" y="393700"/>
                    </a:lnTo>
                    <a:lnTo>
                      <a:pt x="1219200" y="393700"/>
                    </a:lnTo>
                    <a:lnTo>
                      <a:pt x="1263650" y="438150"/>
                    </a:lnTo>
                    <a:lnTo>
                      <a:pt x="1301750" y="393700"/>
                    </a:lnTo>
                    <a:lnTo>
                      <a:pt x="1346200" y="393700"/>
                    </a:lnTo>
                    <a:lnTo>
                      <a:pt x="1346200" y="393700"/>
                    </a:lnTo>
                    <a:lnTo>
                      <a:pt x="1397000" y="400050"/>
                    </a:lnTo>
                    <a:lnTo>
                      <a:pt x="1492250" y="438150"/>
                    </a:lnTo>
                    <a:lnTo>
                      <a:pt x="1524000" y="438150"/>
                    </a:lnTo>
                    <a:lnTo>
                      <a:pt x="1536700" y="533400"/>
                    </a:lnTo>
                    <a:lnTo>
                      <a:pt x="1892300" y="520700"/>
                    </a:lnTo>
                    <a:lnTo>
                      <a:pt x="1905000" y="501650"/>
                    </a:lnTo>
                    <a:lnTo>
                      <a:pt x="1879600" y="431800"/>
                    </a:lnTo>
                    <a:lnTo>
                      <a:pt x="1905000" y="368300"/>
                    </a:lnTo>
                    <a:lnTo>
                      <a:pt x="1930400" y="317500"/>
                    </a:lnTo>
                    <a:lnTo>
                      <a:pt x="1949450" y="304800"/>
                    </a:lnTo>
                    <a:lnTo>
                      <a:pt x="1949450" y="304800"/>
                    </a:lnTo>
                    <a:lnTo>
                      <a:pt x="1981200" y="234950"/>
                    </a:lnTo>
                    <a:lnTo>
                      <a:pt x="1981200" y="215900"/>
                    </a:lnTo>
                    <a:lnTo>
                      <a:pt x="2514600" y="171450"/>
                    </a:lnTo>
                    <a:lnTo>
                      <a:pt x="2616200" y="520700"/>
                    </a:lnTo>
                    <a:lnTo>
                      <a:pt x="2641600" y="539750"/>
                    </a:lnTo>
                    <a:lnTo>
                      <a:pt x="2622550" y="577850"/>
                    </a:lnTo>
                    <a:lnTo>
                      <a:pt x="2635250" y="679450"/>
                    </a:lnTo>
                    <a:lnTo>
                      <a:pt x="2654300" y="762000"/>
                    </a:lnTo>
                    <a:lnTo>
                      <a:pt x="2679700" y="768350"/>
                    </a:lnTo>
                    <a:lnTo>
                      <a:pt x="2965450" y="749300"/>
                    </a:lnTo>
                    <a:lnTo>
                      <a:pt x="3314700" y="1454150"/>
                    </a:lnTo>
                    <a:lnTo>
                      <a:pt x="3263900" y="1460500"/>
                    </a:lnTo>
                    <a:lnTo>
                      <a:pt x="3257550" y="1416050"/>
                    </a:lnTo>
                    <a:lnTo>
                      <a:pt x="3213100" y="1384300"/>
                    </a:lnTo>
                    <a:lnTo>
                      <a:pt x="3187700" y="1390650"/>
                    </a:lnTo>
                    <a:lnTo>
                      <a:pt x="3098800" y="1270000"/>
                    </a:lnTo>
                    <a:lnTo>
                      <a:pt x="3098800" y="1250950"/>
                    </a:lnTo>
                    <a:lnTo>
                      <a:pt x="3086100" y="1263650"/>
                    </a:lnTo>
                    <a:lnTo>
                      <a:pt x="3022600" y="1193800"/>
                    </a:lnTo>
                    <a:lnTo>
                      <a:pt x="3028950" y="1130300"/>
                    </a:lnTo>
                    <a:lnTo>
                      <a:pt x="3003550" y="1111250"/>
                    </a:lnTo>
                    <a:lnTo>
                      <a:pt x="2984500" y="1123950"/>
                    </a:lnTo>
                    <a:lnTo>
                      <a:pt x="2971800" y="946150"/>
                    </a:lnTo>
                    <a:lnTo>
                      <a:pt x="2914650" y="927100"/>
                    </a:lnTo>
                    <a:lnTo>
                      <a:pt x="2863850" y="901700"/>
                    </a:lnTo>
                    <a:lnTo>
                      <a:pt x="2825750" y="850900"/>
                    </a:lnTo>
                    <a:lnTo>
                      <a:pt x="2774950" y="850900"/>
                    </a:lnTo>
                    <a:lnTo>
                      <a:pt x="2724150" y="869950"/>
                    </a:lnTo>
                    <a:lnTo>
                      <a:pt x="2647950" y="908050"/>
                    </a:lnTo>
                    <a:lnTo>
                      <a:pt x="2609850" y="863600"/>
                    </a:lnTo>
                    <a:lnTo>
                      <a:pt x="2501900" y="838200"/>
                    </a:lnTo>
                    <a:lnTo>
                      <a:pt x="2495550" y="806450"/>
                    </a:lnTo>
                    <a:lnTo>
                      <a:pt x="2419350" y="825500"/>
                    </a:lnTo>
                    <a:lnTo>
                      <a:pt x="2413000" y="812800"/>
                    </a:lnTo>
                    <a:lnTo>
                      <a:pt x="2317750" y="863600"/>
                    </a:lnTo>
                    <a:lnTo>
                      <a:pt x="2305050" y="838200"/>
                    </a:lnTo>
                    <a:lnTo>
                      <a:pt x="2292350" y="768350"/>
                    </a:lnTo>
                    <a:lnTo>
                      <a:pt x="2273300" y="850900"/>
                    </a:lnTo>
                    <a:lnTo>
                      <a:pt x="2171700" y="857250"/>
                    </a:lnTo>
                    <a:lnTo>
                      <a:pt x="2133600" y="869950"/>
                    </a:lnTo>
                    <a:lnTo>
                      <a:pt x="2101850" y="882650"/>
                    </a:lnTo>
                    <a:lnTo>
                      <a:pt x="2051050" y="869950"/>
                    </a:lnTo>
                    <a:lnTo>
                      <a:pt x="2019300" y="882650"/>
                    </a:lnTo>
                    <a:lnTo>
                      <a:pt x="2000250" y="895350"/>
                    </a:lnTo>
                    <a:lnTo>
                      <a:pt x="2012950" y="920750"/>
                    </a:lnTo>
                    <a:lnTo>
                      <a:pt x="2044700" y="939800"/>
                    </a:lnTo>
                    <a:lnTo>
                      <a:pt x="2063750" y="920750"/>
                    </a:lnTo>
                    <a:lnTo>
                      <a:pt x="2063750" y="920750"/>
                    </a:lnTo>
                    <a:lnTo>
                      <a:pt x="2127250" y="914400"/>
                    </a:lnTo>
                    <a:lnTo>
                      <a:pt x="2133600" y="933450"/>
                    </a:lnTo>
                    <a:lnTo>
                      <a:pt x="2101850" y="977900"/>
                    </a:lnTo>
                    <a:lnTo>
                      <a:pt x="2152650" y="1028700"/>
                    </a:lnTo>
                    <a:lnTo>
                      <a:pt x="2146300" y="1054100"/>
                    </a:lnTo>
                    <a:lnTo>
                      <a:pt x="2082800" y="1003300"/>
                    </a:lnTo>
                    <a:lnTo>
                      <a:pt x="2038350" y="1041400"/>
                    </a:lnTo>
                    <a:lnTo>
                      <a:pt x="1949450" y="1028700"/>
                    </a:lnTo>
                    <a:lnTo>
                      <a:pt x="1835150" y="984250"/>
                    </a:lnTo>
                    <a:lnTo>
                      <a:pt x="1790700" y="952500"/>
                    </a:lnTo>
                    <a:lnTo>
                      <a:pt x="1778000" y="996950"/>
                    </a:lnTo>
                    <a:lnTo>
                      <a:pt x="1644650" y="977900"/>
                    </a:lnTo>
                    <a:lnTo>
                      <a:pt x="1574800" y="984250"/>
                    </a:lnTo>
                    <a:lnTo>
                      <a:pt x="1466850" y="1016000"/>
                    </a:lnTo>
                    <a:lnTo>
                      <a:pt x="1466850" y="1016000"/>
                    </a:lnTo>
                    <a:lnTo>
                      <a:pt x="1435100" y="1003300"/>
                    </a:lnTo>
                    <a:lnTo>
                      <a:pt x="1441450" y="1085850"/>
                    </a:lnTo>
                    <a:lnTo>
                      <a:pt x="1422400" y="1104900"/>
                    </a:lnTo>
                    <a:lnTo>
                      <a:pt x="1320800" y="1155700"/>
                    </a:lnTo>
                    <a:lnTo>
                      <a:pt x="1314450" y="1136650"/>
                    </a:lnTo>
                    <a:lnTo>
                      <a:pt x="1282700" y="1143000"/>
                    </a:lnTo>
                    <a:lnTo>
                      <a:pt x="1244600" y="1181100"/>
                    </a:lnTo>
                    <a:lnTo>
                      <a:pt x="1219200" y="1212850"/>
                    </a:lnTo>
                    <a:lnTo>
                      <a:pt x="1181100" y="1270000"/>
                    </a:lnTo>
                    <a:lnTo>
                      <a:pt x="1130300" y="1390650"/>
                    </a:lnTo>
                    <a:lnTo>
                      <a:pt x="1168400" y="1549400"/>
                    </a:lnTo>
                    <a:lnTo>
                      <a:pt x="1123950" y="1536700"/>
                    </a:lnTo>
                    <a:lnTo>
                      <a:pt x="1092200" y="1524000"/>
                    </a:lnTo>
                    <a:lnTo>
                      <a:pt x="1060450" y="1524000"/>
                    </a:lnTo>
                    <a:lnTo>
                      <a:pt x="984250" y="1479550"/>
                    </a:lnTo>
                    <a:lnTo>
                      <a:pt x="965200" y="1485900"/>
                    </a:lnTo>
                    <a:lnTo>
                      <a:pt x="901700" y="1422400"/>
                    </a:lnTo>
                    <a:lnTo>
                      <a:pt x="857250" y="1301750"/>
                    </a:lnTo>
                    <a:lnTo>
                      <a:pt x="844550" y="1276350"/>
                    </a:lnTo>
                    <a:lnTo>
                      <a:pt x="806450" y="1257300"/>
                    </a:lnTo>
                    <a:lnTo>
                      <a:pt x="800100" y="1212850"/>
                    </a:lnTo>
                    <a:lnTo>
                      <a:pt x="768350" y="1187450"/>
                    </a:lnTo>
                    <a:lnTo>
                      <a:pt x="730250" y="1085850"/>
                    </a:lnTo>
                    <a:lnTo>
                      <a:pt x="647700" y="977900"/>
                    </a:lnTo>
                    <a:lnTo>
                      <a:pt x="482600" y="958850"/>
                    </a:lnTo>
                    <a:lnTo>
                      <a:pt x="400050" y="1066800"/>
                    </a:lnTo>
                    <a:lnTo>
                      <a:pt x="241300" y="958850"/>
                    </a:lnTo>
                    <a:lnTo>
                      <a:pt x="209550" y="838200"/>
                    </a:lnTo>
                    <a:lnTo>
                      <a:pt x="171450" y="774700"/>
                    </a:lnTo>
                    <a:lnTo>
                      <a:pt x="133350" y="749300"/>
                    </a:lnTo>
                    <a:lnTo>
                      <a:pt x="63500" y="698500"/>
                    </a:lnTo>
                    <a:lnTo>
                      <a:pt x="0" y="596900"/>
                    </a:lnTo>
                    <a:close/>
                  </a:path>
                </a:pathLst>
              </a:custGeom>
              <a:solidFill>
                <a:schemeClr val="bg2">
                  <a:lumMod val="75000"/>
                  <a:alpha val="40000"/>
                </a:schemeClr>
              </a:solidFill>
              <a:ln w="28575">
                <a:solidFill>
                  <a:srgbClr val="5E8C93"/>
                </a:solidFill>
              </a:ln>
              <a:effectLst>
                <a:softEdge rad="127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2">
                      <a:lumMod val="75000"/>
                    </a:schemeClr>
                  </a:solidFill>
                </a:endParaRPr>
              </a:p>
            </p:txBody>
          </p:sp>
          <p:sp>
            <p:nvSpPr>
              <p:cNvPr id="36" name="Freeform: Shape 35">
                <a:extLst>
                  <a:ext uri="{FF2B5EF4-FFF2-40B4-BE49-F238E27FC236}">
                    <a16:creationId xmlns:a16="http://schemas.microsoft.com/office/drawing/2014/main" id="{8C30BAC5-4A12-46C4-A1AB-98D4D900AB81}"/>
                  </a:ext>
                </a:extLst>
              </p:cNvPr>
              <p:cNvSpPr/>
              <p:nvPr/>
            </p:nvSpPr>
            <p:spPr>
              <a:xfrm>
                <a:off x="16840381" y="2123727"/>
                <a:ext cx="621792" cy="1005840"/>
              </a:xfrm>
              <a:custGeom>
                <a:avLst/>
                <a:gdLst>
                  <a:gd name="connsiteX0" fmla="*/ 0 w 621792"/>
                  <a:gd name="connsiteY0" fmla="*/ 457200 h 1005840"/>
                  <a:gd name="connsiteX1" fmla="*/ 0 w 621792"/>
                  <a:gd name="connsiteY1" fmla="*/ 457200 h 1005840"/>
                  <a:gd name="connsiteX2" fmla="*/ 170688 w 621792"/>
                  <a:gd name="connsiteY2" fmla="*/ 417576 h 1005840"/>
                  <a:gd name="connsiteX3" fmla="*/ 173736 w 621792"/>
                  <a:gd name="connsiteY3" fmla="*/ 384048 h 1005840"/>
                  <a:gd name="connsiteX4" fmla="*/ 188976 w 621792"/>
                  <a:gd name="connsiteY4" fmla="*/ 365760 h 1005840"/>
                  <a:gd name="connsiteX5" fmla="*/ 219456 w 621792"/>
                  <a:gd name="connsiteY5" fmla="*/ 350520 h 1005840"/>
                  <a:gd name="connsiteX6" fmla="*/ 234696 w 621792"/>
                  <a:gd name="connsiteY6" fmla="*/ 350520 h 1005840"/>
                  <a:gd name="connsiteX7" fmla="*/ 240792 w 621792"/>
                  <a:gd name="connsiteY7" fmla="*/ 344424 h 1005840"/>
                  <a:gd name="connsiteX8" fmla="*/ 256032 w 621792"/>
                  <a:gd name="connsiteY8" fmla="*/ 335280 h 1005840"/>
                  <a:gd name="connsiteX9" fmla="*/ 256032 w 621792"/>
                  <a:gd name="connsiteY9" fmla="*/ 335280 h 1005840"/>
                  <a:gd name="connsiteX10" fmla="*/ 249936 w 621792"/>
                  <a:gd name="connsiteY10" fmla="*/ 323088 h 1005840"/>
                  <a:gd name="connsiteX11" fmla="*/ 259080 w 621792"/>
                  <a:gd name="connsiteY11" fmla="*/ 289560 h 1005840"/>
                  <a:gd name="connsiteX12" fmla="*/ 252984 w 621792"/>
                  <a:gd name="connsiteY12" fmla="*/ 118872 h 1005840"/>
                  <a:gd name="connsiteX13" fmla="*/ 274320 w 621792"/>
                  <a:gd name="connsiteY13" fmla="*/ 30480 h 1005840"/>
                  <a:gd name="connsiteX14" fmla="*/ 286512 w 621792"/>
                  <a:gd name="connsiteY14" fmla="*/ 15240 h 1005840"/>
                  <a:gd name="connsiteX15" fmla="*/ 316992 w 621792"/>
                  <a:gd name="connsiteY15" fmla="*/ 33528 h 1005840"/>
                  <a:gd name="connsiteX16" fmla="*/ 316992 w 621792"/>
                  <a:gd name="connsiteY16" fmla="*/ 33528 h 1005840"/>
                  <a:gd name="connsiteX17" fmla="*/ 353568 w 621792"/>
                  <a:gd name="connsiteY17" fmla="*/ 36576 h 1005840"/>
                  <a:gd name="connsiteX18" fmla="*/ 381000 w 621792"/>
                  <a:gd name="connsiteY18" fmla="*/ 18288 h 1005840"/>
                  <a:gd name="connsiteX19" fmla="*/ 387096 w 621792"/>
                  <a:gd name="connsiteY19" fmla="*/ 0 h 1005840"/>
                  <a:gd name="connsiteX20" fmla="*/ 435864 w 621792"/>
                  <a:gd name="connsiteY20" fmla="*/ 30480 h 1005840"/>
                  <a:gd name="connsiteX21" fmla="*/ 499872 w 621792"/>
                  <a:gd name="connsiteY21" fmla="*/ 216408 h 1005840"/>
                  <a:gd name="connsiteX22" fmla="*/ 530352 w 621792"/>
                  <a:gd name="connsiteY22" fmla="*/ 219456 h 1005840"/>
                  <a:gd name="connsiteX23" fmla="*/ 545592 w 621792"/>
                  <a:gd name="connsiteY23" fmla="*/ 262128 h 1005840"/>
                  <a:gd name="connsiteX24" fmla="*/ 579120 w 621792"/>
                  <a:gd name="connsiteY24" fmla="*/ 265176 h 1005840"/>
                  <a:gd name="connsiteX25" fmla="*/ 600456 w 621792"/>
                  <a:gd name="connsiteY25" fmla="*/ 262128 h 1005840"/>
                  <a:gd name="connsiteX26" fmla="*/ 606552 w 621792"/>
                  <a:gd name="connsiteY26" fmla="*/ 277368 h 1005840"/>
                  <a:gd name="connsiteX27" fmla="*/ 606552 w 621792"/>
                  <a:gd name="connsiteY27" fmla="*/ 277368 h 1005840"/>
                  <a:gd name="connsiteX28" fmla="*/ 615696 w 621792"/>
                  <a:gd name="connsiteY28" fmla="*/ 298704 h 1005840"/>
                  <a:gd name="connsiteX29" fmla="*/ 621792 w 621792"/>
                  <a:gd name="connsiteY29" fmla="*/ 304800 h 1005840"/>
                  <a:gd name="connsiteX30" fmla="*/ 618744 w 621792"/>
                  <a:gd name="connsiteY30" fmla="*/ 313944 h 1005840"/>
                  <a:gd name="connsiteX31" fmla="*/ 563880 w 621792"/>
                  <a:gd name="connsiteY31" fmla="*/ 347472 h 1005840"/>
                  <a:gd name="connsiteX32" fmla="*/ 554736 w 621792"/>
                  <a:gd name="connsiteY32" fmla="*/ 350520 h 1005840"/>
                  <a:gd name="connsiteX33" fmla="*/ 551688 w 621792"/>
                  <a:gd name="connsiteY33" fmla="*/ 377952 h 1005840"/>
                  <a:gd name="connsiteX34" fmla="*/ 533400 w 621792"/>
                  <a:gd name="connsiteY34" fmla="*/ 393192 h 1005840"/>
                  <a:gd name="connsiteX35" fmla="*/ 521208 w 621792"/>
                  <a:gd name="connsiteY35" fmla="*/ 405384 h 1005840"/>
                  <a:gd name="connsiteX36" fmla="*/ 509016 w 621792"/>
                  <a:gd name="connsiteY36" fmla="*/ 408432 h 1005840"/>
                  <a:gd name="connsiteX37" fmla="*/ 493776 w 621792"/>
                  <a:gd name="connsiteY37" fmla="*/ 405384 h 1005840"/>
                  <a:gd name="connsiteX38" fmla="*/ 484632 w 621792"/>
                  <a:gd name="connsiteY38" fmla="*/ 405384 h 1005840"/>
                  <a:gd name="connsiteX39" fmla="*/ 466344 w 621792"/>
                  <a:gd name="connsiteY39" fmla="*/ 390144 h 1005840"/>
                  <a:gd name="connsiteX40" fmla="*/ 448056 w 621792"/>
                  <a:gd name="connsiteY40" fmla="*/ 399288 h 1005840"/>
                  <a:gd name="connsiteX41" fmla="*/ 441960 w 621792"/>
                  <a:gd name="connsiteY41" fmla="*/ 463296 h 1005840"/>
                  <a:gd name="connsiteX42" fmla="*/ 435864 w 621792"/>
                  <a:gd name="connsiteY42" fmla="*/ 472440 h 1005840"/>
                  <a:gd name="connsiteX43" fmla="*/ 420624 w 621792"/>
                  <a:gd name="connsiteY43" fmla="*/ 484632 h 1005840"/>
                  <a:gd name="connsiteX44" fmla="*/ 420624 w 621792"/>
                  <a:gd name="connsiteY44" fmla="*/ 484632 h 1005840"/>
                  <a:gd name="connsiteX45" fmla="*/ 402336 w 621792"/>
                  <a:gd name="connsiteY45" fmla="*/ 496824 h 1005840"/>
                  <a:gd name="connsiteX46" fmla="*/ 399288 w 621792"/>
                  <a:gd name="connsiteY46" fmla="*/ 518160 h 1005840"/>
                  <a:gd name="connsiteX47" fmla="*/ 377952 w 621792"/>
                  <a:gd name="connsiteY47" fmla="*/ 512064 h 1005840"/>
                  <a:gd name="connsiteX48" fmla="*/ 350520 w 621792"/>
                  <a:gd name="connsiteY48" fmla="*/ 539496 h 1005840"/>
                  <a:gd name="connsiteX49" fmla="*/ 350520 w 621792"/>
                  <a:gd name="connsiteY49" fmla="*/ 569976 h 1005840"/>
                  <a:gd name="connsiteX50" fmla="*/ 341376 w 621792"/>
                  <a:gd name="connsiteY50" fmla="*/ 597408 h 1005840"/>
                  <a:gd name="connsiteX51" fmla="*/ 335280 w 621792"/>
                  <a:gd name="connsiteY51" fmla="*/ 621792 h 1005840"/>
                  <a:gd name="connsiteX52" fmla="*/ 320040 w 621792"/>
                  <a:gd name="connsiteY52" fmla="*/ 637032 h 1005840"/>
                  <a:gd name="connsiteX53" fmla="*/ 313944 w 621792"/>
                  <a:gd name="connsiteY53" fmla="*/ 661416 h 1005840"/>
                  <a:gd name="connsiteX54" fmla="*/ 313944 w 621792"/>
                  <a:gd name="connsiteY54" fmla="*/ 661416 h 1005840"/>
                  <a:gd name="connsiteX55" fmla="*/ 341376 w 621792"/>
                  <a:gd name="connsiteY55" fmla="*/ 716280 h 1005840"/>
                  <a:gd name="connsiteX56" fmla="*/ 329184 w 621792"/>
                  <a:gd name="connsiteY56" fmla="*/ 746760 h 1005840"/>
                  <a:gd name="connsiteX57" fmla="*/ 326136 w 621792"/>
                  <a:gd name="connsiteY57" fmla="*/ 765048 h 1005840"/>
                  <a:gd name="connsiteX58" fmla="*/ 356616 w 621792"/>
                  <a:gd name="connsiteY58" fmla="*/ 774192 h 1005840"/>
                  <a:gd name="connsiteX59" fmla="*/ 368808 w 621792"/>
                  <a:gd name="connsiteY59" fmla="*/ 798576 h 1005840"/>
                  <a:gd name="connsiteX60" fmla="*/ 368808 w 621792"/>
                  <a:gd name="connsiteY60" fmla="*/ 798576 h 1005840"/>
                  <a:gd name="connsiteX61" fmla="*/ 399288 w 621792"/>
                  <a:gd name="connsiteY61" fmla="*/ 826008 h 1005840"/>
                  <a:gd name="connsiteX62" fmla="*/ 429768 w 621792"/>
                  <a:gd name="connsiteY62" fmla="*/ 822960 h 1005840"/>
                  <a:gd name="connsiteX63" fmla="*/ 429768 w 621792"/>
                  <a:gd name="connsiteY63" fmla="*/ 822960 h 1005840"/>
                  <a:gd name="connsiteX64" fmla="*/ 457200 w 621792"/>
                  <a:gd name="connsiteY64" fmla="*/ 804672 h 1005840"/>
                  <a:gd name="connsiteX65" fmla="*/ 457200 w 621792"/>
                  <a:gd name="connsiteY65" fmla="*/ 816864 h 1005840"/>
                  <a:gd name="connsiteX66" fmla="*/ 411480 w 621792"/>
                  <a:gd name="connsiteY66" fmla="*/ 844296 h 1005840"/>
                  <a:gd name="connsiteX67" fmla="*/ 396240 w 621792"/>
                  <a:gd name="connsiteY67" fmla="*/ 841248 h 1005840"/>
                  <a:gd name="connsiteX68" fmla="*/ 350520 w 621792"/>
                  <a:gd name="connsiteY68" fmla="*/ 862584 h 1005840"/>
                  <a:gd name="connsiteX69" fmla="*/ 326136 w 621792"/>
                  <a:gd name="connsiteY69" fmla="*/ 850392 h 1005840"/>
                  <a:gd name="connsiteX70" fmla="*/ 316992 w 621792"/>
                  <a:gd name="connsiteY70" fmla="*/ 886968 h 1005840"/>
                  <a:gd name="connsiteX71" fmla="*/ 274320 w 621792"/>
                  <a:gd name="connsiteY71" fmla="*/ 914400 h 1005840"/>
                  <a:gd name="connsiteX72" fmla="*/ 207264 w 621792"/>
                  <a:gd name="connsiteY72" fmla="*/ 944880 h 1005840"/>
                  <a:gd name="connsiteX73" fmla="*/ 182880 w 621792"/>
                  <a:gd name="connsiteY73" fmla="*/ 954024 h 1005840"/>
                  <a:gd name="connsiteX74" fmla="*/ 170688 w 621792"/>
                  <a:gd name="connsiteY74" fmla="*/ 950976 h 1005840"/>
                  <a:gd name="connsiteX75" fmla="*/ 152400 w 621792"/>
                  <a:gd name="connsiteY75" fmla="*/ 975360 h 1005840"/>
                  <a:gd name="connsiteX76" fmla="*/ 100584 w 621792"/>
                  <a:gd name="connsiteY76" fmla="*/ 1005840 h 1005840"/>
                  <a:gd name="connsiteX77" fmla="*/ 97536 w 621792"/>
                  <a:gd name="connsiteY77" fmla="*/ 999744 h 1005840"/>
                  <a:gd name="connsiteX78" fmla="*/ 106680 w 621792"/>
                  <a:gd name="connsiteY78" fmla="*/ 984504 h 1005840"/>
                  <a:gd name="connsiteX79" fmla="*/ 88392 w 621792"/>
                  <a:gd name="connsiteY79" fmla="*/ 859536 h 1005840"/>
                  <a:gd name="connsiteX80" fmla="*/ 82296 w 621792"/>
                  <a:gd name="connsiteY80" fmla="*/ 758952 h 1005840"/>
                  <a:gd name="connsiteX81" fmla="*/ 51816 w 621792"/>
                  <a:gd name="connsiteY81" fmla="*/ 643128 h 1005840"/>
                  <a:gd name="connsiteX82" fmla="*/ 27432 w 621792"/>
                  <a:gd name="connsiteY82" fmla="*/ 643128 h 1005840"/>
                  <a:gd name="connsiteX83" fmla="*/ 27432 w 621792"/>
                  <a:gd name="connsiteY83" fmla="*/ 612648 h 1005840"/>
                  <a:gd name="connsiteX84" fmla="*/ 18288 w 621792"/>
                  <a:gd name="connsiteY84" fmla="*/ 582168 h 1005840"/>
                  <a:gd name="connsiteX85" fmla="*/ 21336 w 621792"/>
                  <a:gd name="connsiteY85" fmla="*/ 560832 h 1005840"/>
                  <a:gd name="connsiteX86" fmla="*/ 21336 w 621792"/>
                  <a:gd name="connsiteY86" fmla="*/ 530352 h 1005840"/>
                  <a:gd name="connsiteX87" fmla="*/ 0 w 621792"/>
                  <a:gd name="connsiteY87" fmla="*/ 457200 h 1005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621792" h="1005840">
                    <a:moveTo>
                      <a:pt x="0" y="457200"/>
                    </a:moveTo>
                    <a:lnTo>
                      <a:pt x="0" y="457200"/>
                    </a:lnTo>
                    <a:lnTo>
                      <a:pt x="170688" y="417576"/>
                    </a:lnTo>
                    <a:lnTo>
                      <a:pt x="173736" y="384048"/>
                    </a:lnTo>
                    <a:lnTo>
                      <a:pt x="188976" y="365760"/>
                    </a:lnTo>
                    <a:lnTo>
                      <a:pt x="219456" y="350520"/>
                    </a:lnTo>
                    <a:lnTo>
                      <a:pt x="234696" y="350520"/>
                    </a:lnTo>
                    <a:lnTo>
                      <a:pt x="240792" y="344424"/>
                    </a:lnTo>
                    <a:lnTo>
                      <a:pt x="256032" y="335280"/>
                    </a:lnTo>
                    <a:lnTo>
                      <a:pt x="256032" y="335280"/>
                    </a:lnTo>
                    <a:lnTo>
                      <a:pt x="249936" y="323088"/>
                    </a:lnTo>
                    <a:lnTo>
                      <a:pt x="259080" y="289560"/>
                    </a:lnTo>
                    <a:lnTo>
                      <a:pt x="252984" y="118872"/>
                    </a:lnTo>
                    <a:lnTo>
                      <a:pt x="274320" y="30480"/>
                    </a:lnTo>
                    <a:lnTo>
                      <a:pt x="286512" y="15240"/>
                    </a:lnTo>
                    <a:lnTo>
                      <a:pt x="316992" y="33528"/>
                    </a:lnTo>
                    <a:lnTo>
                      <a:pt x="316992" y="33528"/>
                    </a:lnTo>
                    <a:lnTo>
                      <a:pt x="353568" y="36576"/>
                    </a:lnTo>
                    <a:lnTo>
                      <a:pt x="381000" y="18288"/>
                    </a:lnTo>
                    <a:lnTo>
                      <a:pt x="387096" y="0"/>
                    </a:lnTo>
                    <a:lnTo>
                      <a:pt x="435864" y="30480"/>
                    </a:lnTo>
                    <a:lnTo>
                      <a:pt x="499872" y="216408"/>
                    </a:lnTo>
                    <a:lnTo>
                      <a:pt x="530352" y="219456"/>
                    </a:lnTo>
                    <a:lnTo>
                      <a:pt x="545592" y="262128"/>
                    </a:lnTo>
                    <a:lnTo>
                      <a:pt x="579120" y="265176"/>
                    </a:lnTo>
                    <a:lnTo>
                      <a:pt x="600456" y="262128"/>
                    </a:lnTo>
                    <a:lnTo>
                      <a:pt x="606552" y="277368"/>
                    </a:lnTo>
                    <a:lnTo>
                      <a:pt x="606552" y="277368"/>
                    </a:lnTo>
                    <a:lnTo>
                      <a:pt x="615696" y="298704"/>
                    </a:lnTo>
                    <a:lnTo>
                      <a:pt x="621792" y="304800"/>
                    </a:lnTo>
                    <a:lnTo>
                      <a:pt x="618744" y="313944"/>
                    </a:lnTo>
                    <a:lnTo>
                      <a:pt x="563880" y="347472"/>
                    </a:lnTo>
                    <a:lnTo>
                      <a:pt x="554736" y="350520"/>
                    </a:lnTo>
                    <a:lnTo>
                      <a:pt x="551688" y="377952"/>
                    </a:lnTo>
                    <a:lnTo>
                      <a:pt x="533400" y="393192"/>
                    </a:lnTo>
                    <a:lnTo>
                      <a:pt x="521208" y="405384"/>
                    </a:lnTo>
                    <a:lnTo>
                      <a:pt x="509016" y="408432"/>
                    </a:lnTo>
                    <a:lnTo>
                      <a:pt x="493776" y="405384"/>
                    </a:lnTo>
                    <a:lnTo>
                      <a:pt x="484632" y="405384"/>
                    </a:lnTo>
                    <a:lnTo>
                      <a:pt x="466344" y="390144"/>
                    </a:lnTo>
                    <a:lnTo>
                      <a:pt x="448056" y="399288"/>
                    </a:lnTo>
                    <a:lnTo>
                      <a:pt x="441960" y="463296"/>
                    </a:lnTo>
                    <a:lnTo>
                      <a:pt x="435864" y="472440"/>
                    </a:lnTo>
                    <a:lnTo>
                      <a:pt x="420624" y="484632"/>
                    </a:lnTo>
                    <a:lnTo>
                      <a:pt x="420624" y="484632"/>
                    </a:lnTo>
                    <a:lnTo>
                      <a:pt x="402336" y="496824"/>
                    </a:lnTo>
                    <a:lnTo>
                      <a:pt x="399288" y="518160"/>
                    </a:lnTo>
                    <a:lnTo>
                      <a:pt x="377952" y="512064"/>
                    </a:lnTo>
                    <a:lnTo>
                      <a:pt x="350520" y="539496"/>
                    </a:lnTo>
                    <a:lnTo>
                      <a:pt x="350520" y="569976"/>
                    </a:lnTo>
                    <a:lnTo>
                      <a:pt x="341376" y="597408"/>
                    </a:lnTo>
                    <a:lnTo>
                      <a:pt x="335280" y="621792"/>
                    </a:lnTo>
                    <a:lnTo>
                      <a:pt x="320040" y="637032"/>
                    </a:lnTo>
                    <a:lnTo>
                      <a:pt x="313944" y="661416"/>
                    </a:lnTo>
                    <a:lnTo>
                      <a:pt x="313944" y="661416"/>
                    </a:lnTo>
                    <a:lnTo>
                      <a:pt x="341376" y="716280"/>
                    </a:lnTo>
                    <a:lnTo>
                      <a:pt x="329184" y="746760"/>
                    </a:lnTo>
                    <a:lnTo>
                      <a:pt x="326136" y="765048"/>
                    </a:lnTo>
                    <a:lnTo>
                      <a:pt x="356616" y="774192"/>
                    </a:lnTo>
                    <a:lnTo>
                      <a:pt x="368808" y="798576"/>
                    </a:lnTo>
                    <a:lnTo>
                      <a:pt x="368808" y="798576"/>
                    </a:lnTo>
                    <a:lnTo>
                      <a:pt x="399288" y="826008"/>
                    </a:lnTo>
                    <a:lnTo>
                      <a:pt x="429768" y="822960"/>
                    </a:lnTo>
                    <a:lnTo>
                      <a:pt x="429768" y="822960"/>
                    </a:lnTo>
                    <a:lnTo>
                      <a:pt x="457200" y="804672"/>
                    </a:lnTo>
                    <a:lnTo>
                      <a:pt x="457200" y="816864"/>
                    </a:lnTo>
                    <a:lnTo>
                      <a:pt x="411480" y="844296"/>
                    </a:lnTo>
                    <a:lnTo>
                      <a:pt x="396240" y="841248"/>
                    </a:lnTo>
                    <a:lnTo>
                      <a:pt x="350520" y="862584"/>
                    </a:lnTo>
                    <a:lnTo>
                      <a:pt x="326136" y="850392"/>
                    </a:lnTo>
                    <a:lnTo>
                      <a:pt x="316992" y="886968"/>
                    </a:lnTo>
                    <a:lnTo>
                      <a:pt x="274320" y="914400"/>
                    </a:lnTo>
                    <a:lnTo>
                      <a:pt x="207264" y="944880"/>
                    </a:lnTo>
                    <a:lnTo>
                      <a:pt x="182880" y="954024"/>
                    </a:lnTo>
                    <a:lnTo>
                      <a:pt x="170688" y="950976"/>
                    </a:lnTo>
                    <a:lnTo>
                      <a:pt x="152400" y="975360"/>
                    </a:lnTo>
                    <a:lnTo>
                      <a:pt x="100584" y="1005840"/>
                    </a:lnTo>
                    <a:lnTo>
                      <a:pt x="97536" y="999744"/>
                    </a:lnTo>
                    <a:lnTo>
                      <a:pt x="106680" y="984504"/>
                    </a:lnTo>
                    <a:lnTo>
                      <a:pt x="88392" y="859536"/>
                    </a:lnTo>
                    <a:lnTo>
                      <a:pt x="82296" y="758952"/>
                    </a:lnTo>
                    <a:lnTo>
                      <a:pt x="51816" y="643128"/>
                    </a:lnTo>
                    <a:lnTo>
                      <a:pt x="27432" y="643128"/>
                    </a:lnTo>
                    <a:lnTo>
                      <a:pt x="27432" y="612648"/>
                    </a:lnTo>
                    <a:lnTo>
                      <a:pt x="18288" y="582168"/>
                    </a:lnTo>
                    <a:lnTo>
                      <a:pt x="21336" y="560832"/>
                    </a:lnTo>
                    <a:lnTo>
                      <a:pt x="21336" y="530352"/>
                    </a:lnTo>
                    <a:lnTo>
                      <a:pt x="0" y="457200"/>
                    </a:lnTo>
                    <a:close/>
                  </a:path>
                </a:pathLst>
              </a:custGeom>
              <a:solidFill>
                <a:schemeClr val="accent1">
                  <a:alpha val="50000"/>
                </a:schemeClr>
              </a:solidFill>
              <a:ln>
                <a:solidFill>
                  <a:srgbClr val="49ACBA"/>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37" name="Freeform: Shape 36">
                <a:extLst>
                  <a:ext uri="{FF2B5EF4-FFF2-40B4-BE49-F238E27FC236}">
                    <a16:creationId xmlns:a16="http://schemas.microsoft.com/office/drawing/2014/main" id="{F2BB2BCE-92A9-4DD1-821D-E2111DC14872}"/>
                  </a:ext>
                </a:extLst>
              </p:cNvPr>
              <p:cNvSpPr/>
              <p:nvPr/>
            </p:nvSpPr>
            <p:spPr>
              <a:xfrm>
                <a:off x="12548797" y="2126775"/>
                <a:ext cx="463296" cy="786384"/>
              </a:xfrm>
              <a:custGeom>
                <a:avLst/>
                <a:gdLst>
                  <a:gd name="connsiteX0" fmla="*/ 463296 w 463296"/>
                  <a:gd name="connsiteY0" fmla="*/ 637032 h 786384"/>
                  <a:gd name="connsiteX1" fmla="*/ 435864 w 463296"/>
                  <a:gd name="connsiteY1" fmla="*/ 786384 h 786384"/>
                  <a:gd name="connsiteX2" fmla="*/ 170688 w 463296"/>
                  <a:gd name="connsiteY2" fmla="*/ 728472 h 786384"/>
                  <a:gd name="connsiteX3" fmla="*/ 0 w 463296"/>
                  <a:gd name="connsiteY3" fmla="*/ 262128 h 786384"/>
                  <a:gd name="connsiteX4" fmla="*/ 60960 w 463296"/>
                  <a:gd name="connsiteY4" fmla="*/ 0 h 786384"/>
                  <a:gd name="connsiteX5" fmla="*/ 176784 w 463296"/>
                  <a:gd name="connsiteY5" fmla="*/ 36576 h 786384"/>
                  <a:gd name="connsiteX6" fmla="*/ 448056 w 463296"/>
                  <a:gd name="connsiteY6" fmla="*/ 588264 h 78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296" h="786384">
                    <a:moveTo>
                      <a:pt x="463296" y="637032"/>
                    </a:moveTo>
                    <a:lnTo>
                      <a:pt x="435864" y="786384"/>
                    </a:lnTo>
                    <a:lnTo>
                      <a:pt x="170688" y="728472"/>
                    </a:lnTo>
                    <a:lnTo>
                      <a:pt x="0" y="262128"/>
                    </a:lnTo>
                    <a:lnTo>
                      <a:pt x="60960" y="0"/>
                    </a:lnTo>
                    <a:lnTo>
                      <a:pt x="176784" y="36576"/>
                    </a:lnTo>
                    <a:lnTo>
                      <a:pt x="448056" y="588264"/>
                    </a:lnTo>
                  </a:path>
                </a:pathLst>
              </a:custGeom>
              <a:solidFill>
                <a:srgbClr val="78A9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Freeform: Shape 37">
                <a:extLst>
                  <a:ext uri="{FF2B5EF4-FFF2-40B4-BE49-F238E27FC236}">
                    <a16:creationId xmlns:a16="http://schemas.microsoft.com/office/drawing/2014/main" id="{5D2978FB-EB74-4409-97F6-F47936ECBE07}"/>
                  </a:ext>
                </a:extLst>
              </p:cNvPr>
              <p:cNvSpPr/>
              <p:nvPr/>
            </p:nvSpPr>
            <p:spPr>
              <a:xfrm>
                <a:off x="12338484" y="2104992"/>
                <a:ext cx="676657" cy="1111725"/>
              </a:xfrm>
              <a:custGeom>
                <a:avLst/>
                <a:gdLst>
                  <a:gd name="connsiteX0" fmla="*/ 0 w 664464"/>
                  <a:gd name="connsiteY0" fmla="*/ 960120 h 1078992"/>
                  <a:gd name="connsiteX1" fmla="*/ 612648 w 664464"/>
                  <a:gd name="connsiteY1" fmla="*/ 1078992 h 1078992"/>
                  <a:gd name="connsiteX2" fmla="*/ 664464 w 664464"/>
                  <a:gd name="connsiteY2" fmla="*/ 734568 h 1078992"/>
                  <a:gd name="connsiteX3" fmla="*/ 652272 w 664464"/>
                  <a:gd name="connsiteY3" fmla="*/ 694944 h 1078992"/>
                  <a:gd name="connsiteX4" fmla="*/ 643128 w 664464"/>
                  <a:gd name="connsiteY4" fmla="*/ 691896 h 1078992"/>
                  <a:gd name="connsiteX5" fmla="*/ 637032 w 664464"/>
                  <a:gd name="connsiteY5" fmla="*/ 710184 h 1078992"/>
                  <a:gd name="connsiteX6" fmla="*/ 637032 w 664464"/>
                  <a:gd name="connsiteY6" fmla="*/ 722376 h 1078992"/>
                  <a:gd name="connsiteX7" fmla="*/ 612648 w 664464"/>
                  <a:gd name="connsiteY7" fmla="*/ 716280 h 1078992"/>
                  <a:gd name="connsiteX8" fmla="*/ 560832 w 664464"/>
                  <a:gd name="connsiteY8" fmla="*/ 722376 h 1078992"/>
                  <a:gd name="connsiteX9" fmla="*/ 548640 w 664464"/>
                  <a:gd name="connsiteY9" fmla="*/ 704088 h 1078992"/>
                  <a:gd name="connsiteX10" fmla="*/ 533400 w 664464"/>
                  <a:gd name="connsiteY10" fmla="*/ 713232 h 1078992"/>
                  <a:gd name="connsiteX11" fmla="*/ 505968 w 664464"/>
                  <a:gd name="connsiteY11" fmla="*/ 710184 h 1078992"/>
                  <a:gd name="connsiteX12" fmla="*/ 487680 w 664464"/>
                  <a:gd name="connsiteY12" fmla="*/ 719328 h 1078992"/>
                  <a:gd name="connsiteX13" fmla="*/ 472440 w 664464"/>
                  <a:gd name="connsiteY13" fmla="*/ 719328 h 1078992"/>
                  <a:gd name="connsiteX14" fmla="*/ 463296 w 664464"/>
                  <a:gd name="connsiteY14" fmla="*/ 701040 h 1078992"/>
                  <a:gd name="connsiteX15" fmla="*/ 460248 w 664464"/>
                  <a:gd name="connsiteY15" fmla="*/ 664464 h 1078992"/>
                  <a:gd name="connsiteX16" fmla="*/ 454152 w 664464"/>
                  <a:gd name="connsiteY16" fmla="*/ 652272 h 1078992"/>
                  <a:gd name="connsiteX17" fmla="*/ 441960 w 664464"/>
                  <a:gd name="connsiteY17" fmla="*/ 655320 h 1078992"/>
                  <a:gd name="connsiteX18" fmla="*/ 426720 w 664464"/>
                  <a:gd name="connsiteY18" fmla="*/ 627888 h 1078992"/>
                  <a:gd name="connsiteX19" fmla="*/ 435864 w 664464"/>
                  <a:gd name="connsiteY19" fmla="*/ 609600 h 1078992"/>
                  <a:gd name="connsiteX20" fmla="*/ 423672 w 664464"/>
                  <a:gd name="connsiteY20" fmla="*/ 579120 h 1078992"/>
                  <a:gd name="connsiteX21" fmla="*/ 417576 w 664464"/>
                  <a:gd name="connsiteY21" fmla="*/ 545592 h 1078992"/>
                  <a:gd name="connsiteX22" fmla="*/ 417576 w 664464"/>
                  <a:gd name="connsiteY22" fmla="*/ 530352 h 1078992"/>
                  <a:gd name="connsiteX23" fmla="*/ 405384 w 664464"/>
                  <a:gd name="connsiteY23" fmla="*/ 521208 h 1078992"/>
                  <a:gd name="connsiteX24" fmla="*/ 365760 w 664464"/>
                  <a:gd name="connsiteY24" fmla="*/ 539496 h 1078992"/>
                  <a:gd name="connsiteX25" fmla="*/ 338328 w 664464"/>
                  <a:gd name="connsiteY25" fmla="*/ 527304 h 1078992"/>
                  <a:gd name="connsiteX26" fmla="*/ 338328 w 664464"/>
                  <a:gd name="connsiteY26" fmla="*/ 499872 h 1078992"/>
                  <a:gd name="connsiteX27" fmla="*/ 341376 w 664464"/>
                  <a:gd name="connsiteY27" fmla="*/ 475488 h 1078992"/>
                  <a:gd name="connsiteX28" fmla="*/ 356616 w 664464"/>
                  <a:gd name="connsiteY28" fmla="*/ 472440 h 1078992"/>
                  <a:gd name="connsiteX29" fmla="*/ 365760 w 664464"/>
                  <a:gd name="connsiteY29" fmla="*/ 441960 h 1078992"/>
                  <a:gd name="connsiteX30" fmla="*/ 381000 w 664464"/>
                  <a:gd name="connsiteY30" fmla="*/ 384048 h 1078992"/>
                  <a:gd name="connsiteX31" fmla="*/ 381000 w 664464"/>
                  <a:gd name="connsiteY31" fmla="*/ 371856 h 1078992"/>
                  <a:gd name="connsiteX32" fmla="*/ 362712 w 664464"/>
                  <a:gd name="connsiteY32" fmla="*/ 362712 h 1078992"/>
                  <a:gd name="connsiteX33" fmla="*/ 344424 w 664464"/>
                  <a:gd name="connsiteY33" fmla="*/ 356616 h 1078992"/>
                  <a:gd name="connsiteX34" fmla="*/ 310896 w 664464"/>
                  <a:gd name="connsiteY34" fmla="*/ 259080 h 1078992"/>
                  <a:gd name="connsiteX35" fmla="*/ 274320 w 664464"/>
                  <a:gd name="connsiteY35" fmla="*/ 240792 h 1078992"/>
                  <a:gd name="connsiteX36" fmla="*/ 286512 w 664464"/>
                  <a:gd name="connsiteY36" fmla="*/ 210312 h 1078992"/>
                  <a:gd name="connsiteX37" fmla="*/ 259080 w 664464"/>
                  <a:gd name="connsiteY37" fmla="*/ 158496 h 1078992"/>
                  <a:gd name="connsiteX38" fmla="*/ 286512 w 664464"/>
                  <a:gd name="connsiteY38" fmla="*/ 15240 h 1078992"/>
                  <a:gd name="connsiteX39" fmla="*/ 204216 w 664464"/>
                  <a:gd name="connsiteY39" fmla="*/ 0 h 1078992"/>
                  <a:gd name="connsiteX40" fmla="*/ 121920 w 664464"/>
                  <a:gd name="connsiteY40" fmla="*/ 350520 h 1078992"/>
                  <a:gd name="connsiteX41" fmla="*/ 131064 w 664464"/>
                  <a:gd name="connsiteY41" fmla="*/ 390144 h 1078992"/>
                  <a:gd name="connsiteX42" fmla="*/ 124968 w 664464"/>
                  <a:gd name="connsiteY42" fmla="*/ 408432 h 1078992"/>
                  <a:gd name="connsiteX43" fmla="*/ 131064 w 664464"/>
                  <a:gd name="connsiteY43" fmla="*/ 426720 h 1078992"/>
                  <a:gd name="connsiteX44" fmla="*/ 152400 w 664464"/>
                  <a:gd name="connsiteY44" fmla="*/ 445008 h 1078992"/>
                  <a:gd name="connsiteX45" fmla="*/ 161544 w 664464"/>
                  <a:gd name="connsiteY45" fmla="*/ 469392 h 1078992"/>
                  <a:gd name="connsiteX46" fmla="*/ 152400 w 664464"/>
                  <a:gd name="connsiteY46" fmla="*/ 490728 h 1078992"/>
                  <a:gd name="connsiteX47" fmla="*/ 88392 w 664464"/>
                  <a:gd name="connsiteY47" fmla="*/ 582168 h 1078992"/>
                  <a:gd name="connsiteX48" fmla="*/ 73152 w 664464"/>
                  <a:gd name="connsiteY48" fmla="*/ 588264 h 1078992"/>
                  <a:gd name="connsiteX49" fmla="*/ 45720 w 664464"/>
                  <a:gd name="connsiteY49" fmla="*/ 627888 h 1078992"/>
                  <a:gd name="connsiteX50" fmla="*/ 51816 w 664464"/>
                  <a:gd name="connsiteY50" fmla="*/ 640080 h 1078992"/>
                  <a:gd name="connsiteX51" fmla="*/ 67056 w 664464"/>
                  <a:gd name="connsiteY51" fmla="*/ 646176 h 1078992"/>
                  <a:gd name="connsiteX52" fmla="*/ 67056 w 664464"/>
                  <a:gd name="connsiteY52" fmla="*/ 646176 h 1078992"/>
                  <a:gd name="connsiteX53" fmla="*/ 0 w 664464"/>
                  <a:gd name="connsiteY53" fmla="*/ 960120 h 107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64464" h="1078992">
                    <a:moveTo>
                      <a:pt x="0" y="960120"/>
                    </a:moveTo>
                    <a:lnTo>
                      <a:pt x="612648" y="1078992"/>
                    </a:lnTo>
                    <a:lnTo>
                      <a:pt x="664464" y="734568"/>
                    </a:lnTo>
                    <a:lnTo>
                      <a:pt x="652272" y="694944"/>
                    </a:lnTo>
                    <a:lnTo>
                      <a:pt x="643128" y="691896"/>
                    </a:lnTo>
                    <a:lnTo>
                      <a:pt x="637032" y="710184"/>
                    </a:lnTo>
                    <a:lnTo>
                      <a:pt x="637032" y="722376"/>
                    </a:lnTo>
                    <a:lnTo>
                      <a:pt x="612648" y="716280"/>
                    </a:lnTo>
                    <a:lnTo>
                      <a:pt x="560832" y="722376"/>
                    </a:lnTo>
                    <a:lnTo>
                      <a:pt x="548640" y="704088"/>
                    </a:lnTo>
                    <a:lnTo>
                      <a:pt x="533400" y="713232"/>
                    </a:lnTo>
                    <a:lnTo>
                      <a:pt x="505968" y="710184"/>
                    </a:lnTo>
                    <a:lnTo>
                      <a:pt x="487680" y="719328"/>
                    </a:lnTo>
                    <a:lnTo>
                      <a:pt x="472440" y="719328"/>
                    </a:lnTo>
                    <a:lnTo>
                      <a:pt x="463296" y="701040"/>
                    </a:lnTo>
                    <a:lnTo>
                      <a:pt x="460248" y="664464"/>
                    </a:lnTo>
                    <a:lnTo>
                      <a:pt x="454152" y="652272"/>
                    </a:lnTo>
                    <a:lnTo>
                      <a:pt x="441960" y="655320"/>
                    </a:lnTo>
                    <a:lnTo>
                      <a:pt x="426720" y="627888"/>
                    </a:lnTo>
                    <a:lnTo>
                      <a:pt x="435864" y="609600"/>
                    </a:lnTo>
                    <a:lnTo>
                      <a:pt x="423672" y="579120"/>
                    </a:lnTo>
                    <a:lnTo>
                      <a:pt x="417576" y="545592"/>
                    </a:lnTo>
                    <a:lnTo>
                      <a:pt x="417576" y="530352"/>
                    </a:lnTo>
                    <a:lnTo>
                      <a:pt x="405384" y="521208"/>
                    </a:lnTo>
                    <a:lnTo>
                      <a:pt x="365760" y="539496"/>
                    </a:lnTo>
                    <a:lnTo>
                      <a:pt x="338328" y="527304"/>
                    </a:lnTo>
                    <a:lnTo>
                      <a:pt x="338328" y="499872"/>
                    </a:lnTo>
                    <a:lnTo>
                      <a:pt x="341376" y="475488"/>
                    </a:lnTo>
                    <a:lnTo>
                      <a:pt x="356616" y="472440"/>
                    </a:lnTo>
                    <a:lnTo>
                      <a:pt x="365760" y="441960"/>
                    </a:lnTo>
                    <a:lnTo>
                      <a:pt x="381000" y="384048"/>
                    </a:lnTo>
                    <a:lnTo>
                      <a:pt x="381000" y="371856"/>
                    </a:lnTo>
                    <a:lnTo>
                      <a:pt x="362712" y="362712"/>
                    </a:lnTo>
                    <a:lnTo>
                      <a:pt x="344424" y="356616"/>
                    </a:lnTo>
                    <a:lnTo>
                      <a:pt x="310896" y="259080"/>
                    </a:lnTo>
                    <a:lnTo>
                      <a:pt x="274320" y="240792"/>
                    </a:lnTo>
                    <a:lnTo>
                      <a:pt x="286512" y="210312"/>
                    </a:lnTo>
                    <a:lnTo>
                      <a:pt x="259080" y="158496"/>
                    </a:lnTo>
                    <a:lnTo>
                      <a:pt x="286512" y="15240"/>
                    </a:lnTo>
                    <a:lnTo>
                      <a:pt x="204216" y="0"/>
                    </a:lnTo>
                    <a:lnTo>
                      <a:pt x="121920" y="350520"/>
                    </a:lnTo>
                    <a:lnTo>
                      <a:pt x="131064" y="390144"/>
                    </a:lnTo>
                    <a:lnTo>
                      <a:pt x="124968" y="408432"/>
                    </a:lnTo>
                    <a:lnTo>
                      <a:pt x="131064" y="426720"/>
                    </a:lnTo>
                    <a:lnTo>
                      <a:pt x="152400" y="445008"/>
                    </a:lnTo>
                    <a:lnTo>
                      <a:pt x="161544" y="469392"/>
                    </a:lnTo>
                    <a:lnTo>
                      <a:pt x="152400" y="490728"/>
                    </a:lnTo>
                    <a:lnTo>
                      <a:pt x="88392" y="582168"/>
                    </a:lnTo>
                    <a:lnTo>
                      <a:pt x="73152" y="588264"/>
                    </a:lnTo>
                    <a:lnTo>
                      <a:pt x="45720" y="627888"/>
                    </a:lnTo>
                    <a:lnTo>
                      <a:pt x="51816" y="640080"/>
                    </a:lnTo>
                    <a:lnTo>
                      <a:pt x="67056" y="646176"/>
                    </a:lnTo>
                    <a:lnTo>
                      <a:pt x="67056" y="646176"/>
                    </a:lnTo>
                    <a:lnTo>
                      <a:pt x="0" y="960120"/>
                    </a:lnTo>
                    <a:close/>
                  </a:path>
                </a:pathLst>
              </a:custGeom>
              <a:solidFill>
                <a:srgbClr val="78A9B5"/>
              </a:solidFill>
              <a:ln w="12700">
                <a:solidFill>
                  <a:srgbClr val="8AC5D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54" name="Picture 53">
              <a:extLst>
                <a:ext uri="{FF2B5EF4-FFF2-40B4-BE49-F238E27FC236}">
                  <a16:creationId xmlns:a16="http://schemas.microsoft.com/office/drawing/2014/main" id="{7F18CD06-EA3F-4488-B982-6674048354A3}"/>
                </a:ext>
              </a:extLst>
            </p:cNvPr>
            <p:cNvPicPr>
              <a:picLocks noChangeAspect="1"/>
            </p:cNvPicPr>
            <p:nvPr/>
          </p:nvPicPr>
          <p:blipFill rotWithShape="1">
            <a:blip r:embed="rId5">
              <a:duotone>
                <a:prstClr val="black"/>
                <a:schemeClr val="accent1">
                  <a:tint val="45000"/>
                  <a:satMod val="400000"/>
                </a:schemeClr>
              </a:duotone>
              <a:extLst>
                <a:ext uri="{BEBA8EAE-BF5A-486C-A8C5-ECC9F3942E4B}">
                  <a14:imgProps xmlns:a14="http://schemas.microsoft.com/office/drawing/2010/main">
                    <a14:imgLayer r:embed="rId6">
                      <a14:imgEffect>
                        <a14:colorTemperature colorTemp="4700"/>
                      </a14:imgEffect>
                    </a14:imgLayer>
                  </a14:imgProps>
                </a:ext>
              </a:extLst>
            </a:blip>
            <a:srcRect l="4930" t="23167" r="77882" b="40550"/>
            <a:stretch/>
          </p:blipFill>
          <p:spPr>
            <a:xfrm>
              <a:off x="6985941" y="3526546"/>
              <a:ext cx="470490" cy="501105"/>
            </a:xfrm>
            <a:prstGeom prst="rect">
              <a:avLst/>
            </a:prstGeom>
          </p:spPr>
        </p:pic>
        <p:pic>
          <p:nvPicPr>
            <p:cNvPr id="60" name="Picture 59">
              <a:extLst>
                <a:ext uri="{FF2B5EF4-FFF2-40B4-BE49-F238E27FC236}">
                  <a16:creationId xmlns:a16="http://schemas.microsoft.com/office/drawing/2014/main" id="{25991EE0-FD3D-4BF4-8C19-756B4CA95472}"/>
                </a:ext>
              </a:extLst>
            </p:cNvPr>
            <p:cNvPicPr>
              <a:picLocks noChangeAspect="1"/>
            </p:cNvPicPr>
            <p:nvPr/>
          </p:nvPicPr>
          <p:blipFill rotWithShape="1">
            <a:blip r:embed="rId5">
              <a:duotone>
                <a:prstClr val="black"/>
                <a:schemeClr val="accent1">
                  <a:tint val="45000"/>
                  <a:satMod val="400000"/>
                </a:schemeClr>
              </a:duotone>
              <a:extLst>
                <a:ext uri="{BEBA8EAE-BF5A-486C-A8C5-ECC9F3942E4B}">
                  <a14:imgProps xmlns:a14="http://schemas.microsoft.com/office/drawing/2010/main">
                    <a14:imgLayer r:embed="rId6">
                      <a14:imgEffect>
                        <a14:colorTemperature colorTemp="4700"/>
                      </a14:imgEffect>
                    </a14:imgLayer>
                  </a14:imgProps>
                </a:ext>
              </a:extLst>
            </a:blip>
            <a:srcRect l="9575" t="77321" r="75947"/>
            <a:stretch/>
          </p:blipFill>
          <p:spPr>
            <a:xfrm>
              <a:off x="7360103" y="3850356"/>
              <a:ext cx="396316" cy="313210"/>
            </a:xfrm>
            <a:prstGeom prst="rect">
              <a:avLst/>
            </a:prstGeom>
          </p:spPr>
        </p:pic>
      </p:grpSp>
      <p:grpSp>
        <p:nvGrpSpPr>
          <p:cNvPr id="18" name="Group 17">
            <a:extLst>
              <a:ext uri="{FF2B5EF4-FFF2-40B4-BE49-F238E27FC236}">
                <a16:creationId xmlns:a16="http://schemas.microsoft.com/office/drawing/2014/main" id="{74FB0456-41F7-4B22-A31D-BE200DB1888D}"/>
              </a:ext>
            </a:extLst>
          </p:cNvPr>
          <p:cNvGrpSpPr/>
          <p:nvPr/>
        </p:nvGrpSpPr>
        <p:grpSpPr>
          <a:xfrm>
            <a:off x="3774112" y="1191293"/>
            <a:ext cx="1848869" cy="3462965"/>
            <a:chOff x="544285" y="1185170"/>
            <a:chExt cx="1848869" cy="3462965"/>
          </a:xfrm>
        </p:grpSpPr>
        <p:sp>
          <p:nvSpPr>
            <p:cNvPr id="7" name="Title 1">
              <a:extLst>
                <a:ext uri="{FF2B5EF4-FFF2-40B4-BE49-F238E27FC236}">
                  <a16:creationId xmlns:a16="http://schemas.microsoft.com/office/drawing/2014/main" id="{BA046158-CC70-474C-97FA-00732F7C7FCD}"/>
                </a:ext>
              </a:extLst>
            </p:cNvPr>
            <p:cNvSpPr txBox="1">
              <a:spLocks/>
            </p:cNvSpPr>
            <p:nvPr/>
          </p:nvSpPr>
          <p:spPr>
            <a:xfrm>
              <a:off x="544285" y="1185170"/>
              <a:ext cx="1848869" cy="1057286"/>
            </a:xfrm>
            <a:prstGeom prst="rect">
              <a:avLst/>
            </a:prstGeom>
          </p:spPr>
          <p:txBody>
            <a:bodyPr vert="horz" lIns="91440" tIns="45720" rIns="91440" bIns="45720" rtlCol="0" anchor="t" anchorCtr="0">
              <a:normAutofit/>
            </a:bodyPr>
            <a:lstStyle>
              <a:lvl1pPr algn="l" defTabSz="342900" rtl="0" eaLnBrk="1" latinLnBrk="0" hangingPunct="1">
                <a:spcBef>
                  <a:spcPct val="0"/>
                </a:spcBef>
                <a:buNone/>
                <a:defRPr sz="2700" b="1" i="0" kern="1200">
                  <a:solidFill>
                    <a:schemeClr val="accent1"/>
                  </a:solidFill>
                  <a:latin typeface="+mj-lt"/>
                  <a:ea typeface="+mj-ea"/>
                  <a:cs typeface="Arial Narrow Bold"/>
                </a:defRPr>
              </a:lvl1pPr>
            </a:lstStyle>
            <a:p>
              <a:pPr algn="ctr"/>
              <a:r>
                <a:rPr lang="en-US" dirty="0"/>
                <a:t>3</a:t>
              </a:r>
            </a:p>
            <a:p>
              <a:pPr algn="ctr"/>
              <a:r>
                <a:rPr lang="en-US" dirty="0"/>
                <a:t>Sections</a:t>
              </a:r>
            </a:p>
          </p:txBody>
        </p:sp>
        <p:grpSp>
          <p:nvGrpSpPr>
            <p:cNvPr id="11" name="Group 10">
              <a:extLst>
                <a:ext uri="{FF2B5EF4-FFF2-40B4-BE49-F238E27FC236}">
                  <a16:creationId xmlns:a16="http://schemas.microsoft.com/office/drawing/2014/main" id="{A7B0275A-EBB1-4458-BBE3-96E87393C7B8}"/>
                </a:ext>
              </a:extLst>
            </p:cNvPr>
            <p:cNvGrpSpPr/>
            <p:nvPr/>
          </p:nvGrpSpPr>
          <p:grpSpPr>
            <a:xfrm>
              <a:off x="577219" y="2032306"/>
              <a:ext cx="1747949" cy="2615829"/>
              <a:chOff x="3074112" y="-2457531"/>
              <a:chExt cx="5910638" cy="8845349"/>
            </a:xfrm>
          </p:grpSpPr>
          <p:pic>
            <p:nvPicPr>
              <p:cNvPr id="61" name="Picture 60">
                <a:extLst>
                  <a:ext uri="{FF2B5EF4-FFF2-40B4-BE49-F238E27FC236}">
                    <a16:creationId xmlns:a16="http://schemas.microsoft.com/office/drawing/2014/main" id="{A3C52B2B-21D8-4B51-8210-2AF0CBC2544A}"/>
                  </a:ext>
                </a:extLst>
              </p:cNvPr>
              <p:cNvPicPr>
                <a:picLocks noChangeAspect="1"/>
              </p:cNvPicPr>
              <p:nvPr/>
            </p:nvPicPr>
            <p:blipFill>
              <a:blip r:embed="rId7"/>
              <a:stretch>
                <a:fillRect/>
              </a:stretch>
            </p:blipFill>
            <p:spPr>
              <a:xfrm>
                <a:off x="3158831" y="-1600247"/>
                <a:ext cx="5809816" cy="1776760"/>
              </a:xfrm>
              <a:prstGeom prst="rect">
                <a:avLst/>
              </a:prstGeom>
            </p:spPr>
          </p:pic>
          <p:grpSp>
            <p:nvGrpSpPr>
              <p:cNvPr id="62" name="Group 61">
                <a:extLst>
                  <a:ext uri="{FF2B5EF4-FFF2-40B4-BE49-F238E27FC236}">
                    <a16:creationId xmlns:a16="http://schemas.microsoft.com/office/drawing/2014/main" id="{B2E2B98E-F708-4A0F-8D16-6EB867E924EA}"/>
                  </a:ext>
                </a:extLst>
              </p:cNvPr>
              <p:cNvGrpSpPr/>
              <p:nvPr/>
            </p:nvGrpSpPr>
            <p:grpSpPr>
              <a:xfrm>
                <a:off x="3074112" y="1566614"/>
                <a:ext cx="5886109" cy="1691339"/>
                <a:chOff x="3101824" y="1572549"/>
                <a:chExt cx="5886109" cy="1691339"/>
              </a:xfrm>
            </p:grpSpPr>
            <p:pic>
              <p:nvPicPr>
                <p:cNvPr id="63" name="Picture 62">
                  <a:extLst>
                    <a:ext uri="{FF2B5EF4-FFF2-40B4-BE49-F238E27FC236}">
                      <a16:creationId xmlns:a16="http://schemas.microsoft.com/office/drawing/2014/main" id="{83088CCE-64F5-4DA6-A859-455803567509}"/>
                    </a:ext>
                  </a:extLst>
                </p:cNvPr>
                <p:cNvPicPr>
                  <a:picLocks noChangeAspect="1"/>
                </p:cNvPicPr>
                <p:nvPr/>
              </p:nvPicPr>
              <p:blipFill>
                <a:blip r:embed="rId8"/>
                <a:stretch>
                  <a:fillRect/>
                </a:stretch>
              </p:blipFill>
              <p:spPr>
                <a:xfrm>
                  <a:off x="3140018" y="1572549"/>
                  <a:ext cx="5847915" cy="1691339"/>
                </a:xfrm>
                <a:prstGeom prst="rect">
                  <a:avLst/>
                </a:prstGeom>
              </p:spPr>
            </p:pic>
            <p:sp>
              <p:nvSpPr>
                <p:cNvPr id="64" name="Rectangle 63">
                  <a:extLst>
                    <a:ext uri="{FF2B5EF4-FFF2-40B4-BE49-F238E27FC236}">
                      <a16:creationId xmlns:a16="http://schemas.microsoft.com/office/drawing/2014/main" id="{4844EBA9-C89D-4EBE-A1D0-E0A03E070372}"/>
                    </a:ext>
                  </a:extLst>
                </p:cNvPr>
                <p:cNvSpPr/>
                <p:nvPr/>
              </p:nvSpPr>
              <p:spPr>
                <a:xfrm>
                  <a:off x="5621638" y="1572549"/>
                  <a:ext cx="1838326" cy="28886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2D83154C-6EB9-419A-BB91-CBF47A726035}"/>
                    </a:ext>
                  </a:extLst>
                </p:cNvPr>
                <p:cNvSpPr/>
                <p:nvPr/>
              </p:nvSpPr>
              <p:spPr>
                <a:xfrm>
                  <a:off x="3101824" y="2669761"/>
                  <a:ext cx="683201" cy="14893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67" name="Picture 66">
                <a:extLst>
                  <a:ext uri="{FF2B5EF4-FFF2-40B4-BE49-F238E27FC236}">
                    <a16:creationId xmlns:a16="http://schemas.microsoft.com/office/drawing/2014/main" id="{7DDE43B2-C16D-4D3F-9BC4-FB68A2089293}"/>
                  </a:ext>
                </a:extLst>
              </p:cNvPr>
              <p:cNvPicPr>
                <a:picLocks noChangeAspect="1"/>
              </p:cNvPicPr>
              <p:nvPr/>
            </p:nvPicPr>
            <p:blipFill>
              <a:blip r:embed="rId9"/>
              <a:stretch>
                <a:fillRect/>
              </a:stretch>
            </p:blipFill>
            <p:spPr>
              <a:xfrm>
                <a:off x="3158835" y="4128032"/>
                <a:ext cx="5825915" cy="2259786"/>
              </a:xfrm>
              <a:prstGeom prst="rect">
                <a:avLst/>
              </a:prstGeom>
            </p:spPr>
          </p:pic>
          <p:sp>
            <p:nvSpPr>
              <p:cNvPr id="68" name="Title 1">
                <a:extLst>
                  <a:ext uri="{FF2B5EF4-FFF2-40B4-BE49-F238E27FC236}">
                    <a16:creationId xmlns:a16="http://schemas.microsoft.com/office/drawing/2014/main" id="{23500AEE-D0BB-41D5-8F06-3F2DD68240C1}"/>
                  </a:ext>
                </a:extLst>
              </p:cNvPr>
              <p:cNvSpPr txBox="1">
                <a:spLocks/>
              </p:cNvSpPr>
              <p:nvPr/>
            </p:nvSpPr>
            <p:spPr>
              <a:xfrm>
                <a:off x="3139780" y="-2457531"/>
                <a:ext cx="5580275" cy="5742623"/>
              </a:xfrm>
              <a:prstGeom prst="rect">
                <a:avLst/>
              </a:prstGeom>
            </p:spPr>
            <p:txBody>
              <a:bodyPr vert="horz" lIns="91440" tIns="45720" rIns="91440" bIns="45720" rtlCol="0" anchor="t" anchorCtr="0">
                <a:noAutofit/>
              </a:bodyPr>
              <a:lstStyle>
                <a:lvl1pPr algn="l" defTabSz="342900" rtl="0" eaLnBrk="1" latinLnBrk="0" hangingPunct="1">
                  <a:spcBef>
                    <a:spcPct val="0"/>
                  </a:spcBef>
                  <a:buNone/>
                  <a:defRPr sz="2700" b="1" i="0" kern="1200">
                    <a:solidFill>
                      <a:schemeClr val="accent1"/>
                    </a:solidFill>
                    <a:latin typeface="+mj-lt"/>
                    <a:ea typeface="+mj-ea"/>
                    <a:cs typeface="Arial Narrow Bold"/>
                  </a:defRPr>
                </a:lvl1pPr>
              </a:lstStyle>
              <a:p>
                <a:r>
                  <a:rPr lang="en-US" sz="1400" dirty="0"/>
                  <a:t>Commercial</a:t>
                </a:r>
              </a:p>
              <a:p>
                <a:endParaRPr lang="en-US" sz="1400" dirty="0"/>
              </a:p>
              <a:p>
                <a:endParaRPr lang="en-US" sz="1400" dirty="0"/>
              </a:p>
              <a:p>
                <a:endParaRPr lang="en-US" sz="1400" dirty="0"/>
              </a:p>
              <a:p>
                <a:r>
                  <a:rPr lang="en-US" sz="1400" dirty="0"/>
                  <a:t>Recreational</a:t>
                </a:r>
              </a:p>
              <a:p>
                <a:endParaRPr lang="en-US" sz="1400" dirty="0"/>
              </a:p>
              <a:p>
                <a:endParaRPr lang="en-US" sz="1400" dirty="0"/>
              </a:p>
              <a:p>
                <a:endParaRPr lang="en-US" sz="1400" dirty="0"/>
              </a:p>
              <a:p>
                <a:r>
                  <a:rPr lang="en-US" sz="1400" dirty="0"/>
                  <a:t>Maine Economy</a:t>
                </a:r>
              </a:p>
            </p:txBody>
          </p:sp>
        </p:grpSp>
      </p:grpSp>
      <p:grpSp>
        <p:nvGrpSpPr>
          <p:cNvPr id="16" name="Group 15">
            <a:extLst>
              <a:ext uri="{FF2B5EF4-FFF2-40B4-BE49-F238E27FC236}">
                <a16:creationId xmlns:a16="http://schemas.microsoft.com/office/drawing/2014/main" id="{32EDAB5C-FFBD-4CA4-8FC0-A2FE0A3AD976}"/>
              </a:ext>
            </a:extLst>
          </p:cNvPr>
          <p:cNvGrpSpPr/>
          <p:nvPr/>
        </p:nvGrpSpPr>
        <p:grpSpPr>
          <a:xfrm>
            <a:off x="9611596" y="3777098"/>
            <a:ext cx="1848869" cy="3700575"/>
            <a:chOff x="4834959" y="1163398"/>
            <a:chExt cx="1848869" cy="3700575"/>
          </a:xfrm>
        </p:grpSpPr>
        <p:sp>
          <p:nvSpPr>
            <p:cNvPr id="69" name="Title 1">
              <a:extLst>
                <a:ext uri="{FF2B5EF4-FFF2-40B4-BE49-F238E27FC236}">
                  <a16:creationId xmlns:a16="http://schemas.microsoft.com/office/drawing/2014/main" id="{1912A21D-6606-4D32-90D1-CAF63862CE04}"/>
                </a:ext>
              </a:extLst>
            </p:cNvPr>
            <p:cNvSpPr txBox="1">
              <a:spLocks/>
            </p:cNvSpPr>
            <p:nvPr/>
          </p:nvSpPr>
          <p:spPr>
            <a:xfrm>
              <a:off x="4834959" y="1163398"/>
              <a:ext cx="1848869" cy="1867191"/>
            </a:xfrm>
            <a:prstGeom prst="rect">
              <a:avLst/>
            </a:prstGeom>
          </p:spPr>
          <p:txBody>
            <a:bodyPr vert="horz" lIns="91440" tIns="45720" rIns="91440" bIns="45720" rtlCol="0" anchor="t" anchorCtr="0">
              <a:normAutofit/>
            </a:bodyPr>
            <a:lstStyle>
              <a:lvl1pPr algn="l" defTabSz="342900" rtl="0" eaLnBrk="1" latinLnBrk="0" hangingPunct="1">
                <a:spcBef>
                  <a:spcPct val="0"/>
                </a:spcBef>
                <a:buNone/>
                <a:defRPr sz="2700" b="1" i="0" kern="1200">
                  <a:solidFill>
                    <a:schemeClr val="accent1"/>
                  </a:solidFill>
                  <a:latin typeface="+mj-lt"/>
                  <a:ea typeface="+mj-ea"/>
                  <a:cs typeface="Arial Narrow Bold"/>
                </a:defRPr>
              </a:lvl1pPr>
            </a:lstStyle>
            <a:p>
              <a:pPr algn="ctr"/>
              <a:r>
                <a:rPr lang="en-US" dirty="0"/>
                <a:t>10</a:t>
              </a:r>
            </a:p>
            <a:p>
              <a:pPr algn="ctr"/>
              <a:r>
                <a:rPr lang="en-US" dirty="0"/>
                <a:t>Species</a:t>
              </a:r>
            </a:p>
            <a:p>
              <a:pPr algn="ctr"/>
              <a:r>
                <a:rPr lang="en-US" dirty="0"/>
                <a:t>Groups</a:t>
              </a:r>
            </a:p>
          </p:txBody>
        </p:sp>
        <p:pic>
          <p:nvPicPr>
            <p:cNvPr id="70" name="Graphic 69" descr="Crab">
              <a:extLst>
                <a:ext uri="{FF2B5EF4-FFF2-40B4-BE49-F238E27FC236}">
                  <a16:creationId xmlns:a16="http://schemas.microsoft.com/office/drawing/2014/main" id="{A54BEB92-D3E4-4AD2-9718-001EF0105D7F}"/>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296774" y="3035173"/>
              <a:ext cx="914400" cy="914400"/>
            </a:xfrm>
            <a:prstGeom prst="rect">
              <a:avLst/>
            </a:prstGeom>
          </p:spPr>
        </p:pic>
        <p:pic>
          <p:nvPicPr>
            <p:cNvPr id="71" name="Graphic 70" descr="Shell">
              <a:extLst>
                <a:ext uri="{FF2B5EF4-FFF2-40B4-BE49-F238E27FC236}">
                  <a16:creationId xmlns:a16="http://schemas.microsoft.com/office/drawing/2014/main" id="{69652C7D-F3DC-4AE0-A469-AE88D4718DAB}"/>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5296774" y="3949573"/>
              <a:ext cx="914400" cy="914400"/>
            </a:xfrm>
            <a:prstGeom prst="rect">
              <a:avLst/>
            </a:prstGeom>
          </p:spPr>
        </p:pic>
        <p:pic>
          <p:nvPicPr>
            <p:cNvPr id="72" name="Graphic 71" descr="Fish">
              <a:extLst>
                <a:ext uri="{FF2B5EF4-FFF2-40B4-BE49-F238E27FC236}">
                  <a16:creationId xmlns:a16="http://schemas.microsoft.com/office/drawing/2014/main" id="{2CED5278-6BB1-4992-9A4B-FDE3CB65991C}"/>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5296774" y="2272098"/>
              <a:ext cx="914400" cy="914400"/>
            </a:xfrm>
            <a:prstGeom prst="rect">
              <a:avLst/>
            </a:prstGeom>
          </p:spPr>
        </p:pic>
      </p:grpSp>
      <p:grpSp>
        <p:nvGrpSpPr>
          <p:cNvPr id="74" name="Group 73">
            <a:extLst>
              <a:ext uri="{FF2B5EF4-FFF2-40B4-BE49-F238E27FC236}">
                <a16:creationId xmlns:a16="http://schemas.microsoft.com/office/drawing/2014/main" id="{64C6DF27-4667-41D2-BB2F-E0CB288C449A}"/>
              </a:ext>
            </a:extLst>
          </p:cNvPr>
          <p:cNvGrpSpPr/>
          <p:nvPr/>
        </p:nvGrpSpPr>
        <p:grpSpPr>
          <a:xfrm>
            <a:off x="5842237" y="1159203"/>
            <a:ext cx="1848869" cy="3420017"/>
            <a:chOff x="4769969" y="1172911"/>
            <a:chExt cx="1848869" cy="3420017"/>
          </a:xfrm>
        </p:grpSpPr>
        <p:sp>
          <p:nvSpPr>
            <p:cNvPr id="8" name="Title 1">
              <a:extLst>
                <a:ext uri="{FF2B5EF4-FFF2-40B4-BE49-F238E27FC236}">
                  <a16:creationId xmlns:a16="http://schemas.microsoft.com/office/drawing/2014/main" id="{6CB60C05-0678-4301-819F-9C07466205A9}"/>
                </a:ext>
              </a:extLst>
            </p:cNvPr>
            <p:cNvSpPr txBox="1">
              <a:spLocks/>
            </p:cNvSpPr>
            <p:nvPr/>
          </p:nvSpPr>
          <p:spPr>
            <a:xfrm>
              <a:off x="4769969" y="1172911"/>
              <a:ext cx="1848869" cy="1867191"/>
            </a:xfrm>
            <a:prstGeom prst="rect">
              <a:avLst/>
            </a:prstGeom>
          </p:spPr>
          <p:txBody>
            <a:bodyPr vert="horz" lIns="91440" tIns="45720" rIns="91440" bIns="45720" rtlCol="0" anchor="t" anchorCtr="0">
              <a:normAutofit/>
            </a:bodyPr>
            <a:lstStyle>
              <a:lvl1pPr algn="l" defTabSz="342900" rtl="0" eaLnBrk="1" latinLnBrk="0" hangingPunct="1">
                <a:spcBef>
                  <a:spcPct val="0"/>
                </a:spcBef>
                <a:buNone/>
                <a:defRPr sz="2700" b="1" i="0" kern="1200">
                  <a:solidFill>
                    <a:schemeClr val="accent1"/>
                  </a:solidFill>
                  <a:latin typeface="+mj-lt"/>
                  <a:ea typeface="+mj-ea"/>
                  <a:cs typeface="Arial Narrow Bold"/>
                </a:defRPr>
              </a:lvl1pPr>
            </a:lstStyle>
            <a:p>
              <a:pPr algn="ctr"/>
              <a:r>
                <a:rPr lang="en-US" dirty="0"/>
                <a:t>4-5</a:t>
              </a:r>
            </a:p>
            <a:p>
              <a:pPr algn="ctr"/>
              <a:r>
                <a:rPr lang="en-US" dirty="0"/>
                <a:t>Tables + </a:t>
              </a:r>
            </a:p>
            <a:p>
              <a:pPr algn="ctr"/>
              <a:r>
                <a:rPr lang="en-US" dirty="0"/>
                <a:t>1 Regional Text</a:t>
              </a:r>
            </a:p>
          </p:txBody>
        </p:sp>
        <p:pic>
          <p:nvPicPr>
            <p:cNvPr id="14" name="Picture 13">
              <a:extLst>
                <a:ext uri="{FF2B5EF4-FFF2-40B4-BE49-F238E27FC236}">
                  <a16:creationId xmlns:a16="http://schemas.microsoft.com/office/drawing/2014/main" id="{D4FD6AB1-BAF7-4829-A04C-AF6CABBC9011}"/>
                </a:ext>
              </a:extLst>
            </p:cNvPr>
            <p:cNvPicPr>
              <a:picLocks noChangeAspect="1"/>
            </p:cNvPicPr>
            <p:nvPr/>
          </p:nvPicPr>
          <p:blipFill>
            <a:blip r:embed="rId16"/>
            <a:stretch>
              <a:fillRect/>
            </a:stretch>
          </p:blipFill>
          <p:spPr>
            <a:xfrm>
              <a:off x="5168793" y="3097701"/>
              <a:ext cx="1168605" cy="1495227"/>
            </a:xfrm>
            <a:prstGeom prst="rect">
              <a:avLst/>
            </a:prstGeom>
            <a:ln>
              <a:solidFill>
                <a:schemeClr val="tx1"/>
              </a:solidFill>
            </a:ln>
          </p:spPr>
        </p:pic>
      </p:grpSp>
      <p:sp>
        <p:nvSpPr>
          <p:cNvPr id="76" name="Title 75">
            <a:extLst>
              <a:ext uri="{FF2B5EF4-FFF2-40B4-BE49-F238E27FC236}">
                <a16:creationId xmlns:a16="http://schemas.microsoft.com/office/drawing/2014/main" id="{0F004AAD-1EDB-4FDD-A45C-6D9243A3F318}"/>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750950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B9DA2C5-4877-420A-B2EC-4523D4DA1B9B}"/>
              </a:ext>
            </a:extLst>
          </p:cNvPr>
          <p:cNvSpPr/>
          <p:nvPr/>
        </p:nvSpPr>
        <p:spPr>
          <a:xfrm>
            <a:off x="4516457" y="1358021"/>
            <a:ext cx="1992199" cy="1308979"/>
          </a:xfrm>
          <a:prstGeom prst="rect">
            <a:avLst/>
          </a:prstGeom>
          <a:solidFill>
            <a:schemeClr val="accent1">
              <a:lumMod val="20000"/>
              <a:lumOff val="80000"/>
            </a:schemeClr>
          </a:solidFill>
          <a:ln>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a:solidFill>
                  <a:srgbClr val="CCE7EA"/>
                </a:solidFill>
              </a:ln>
              <a:solidFill>
                <a:srgbClr val="CCE7EA"/>
              </a:solidFill>
            </a:endParaRPr>
          </a:p>
        </p:txBody>
      </p:sp>
      <p:sp>
        <p:nvSpPr>
          <p:cNvPr id="15" name="Rectangle 14">
            <a:extLst>
              <a:ext uri="{FF2B5EF4-FFF2-40B4-BE49-F238E27FC236}">
                <a16:creationId xmlns:a16="http://schemas.microsoft.com/office/drawing/2014/main" id="{85DD52A1-083B-4E15-9E21-C83B64F64FEF}"/>
              </a:ext>
            </a:extLst>
          </p:cNvPr>
          <p:cNvSpPr/>
          <p:nvPr/>
        </p:nvSpPr>
        <p:spPr>
          <a:xfrm>
            <a:off x="9937928" y="4153491"/>
            <a:ext cx="1859218" cy="1422688"/>
          </a:xfrm>
          <a:prstGeom prst="rect">
            <a:avLst/>
          </a:prstGeom>
          <a:solidFill>
            <a:srgbClr val="CCE7E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CCE7EA"/>
                </a:solidFill>
              </a:ln>
              <a:solidFill>
                <a:srgbClr val="CCE7EA"/>
              </a:solidFill>
            </a:endParaRPr>
          </a:p>
        </p:txBody>
      </p:sp>
      <p:sp>
        <p:nvSpPr>
          <p:cNvPr id="14" name="Rectangle 13">
            <a:extLst>
              <a:ext uri="{FF2B5EF4-FFF2-40B4-BE49-F238E27FC236}">
                <a16:creationId xmlns:a16="http://schemas.microsoft.com/office/drawing/2014/main" id="{BBCC23DB-2A95-4CDE-BA84-1962A59F46C8}"/>
              </a:ext>
            </a:extLst>
          </p:cNvPr>
          <p:cNvSpPr/>
          <p:nvPr/>
        </p:nvSpPr>
        <p:spPr>
          <a:xfrm>
            <a:off x="221073" y="1347135"/>
            <a:ext cx="6288584" cy="2806355"/>
          </a:xfrm>
          <a:prstGeom prst="rect">
            <a:avLst/>
          </a:prstGeom>
          <a:solidFill>
            <a:schemeClr val="accent1">
              <a:lumMod val="20000"/>
              <a:lumOff val="80000"/>
            </a:schemeClr>
          </a:solidFill>
          <a:ln>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a:solidFill>
                  <a:srgbClr val="CCE7EA"/>
                </a:solidFill>
              </a:ln>
              <a:solidFill>
                <a:srgbClr val="CCE7EA"/>
              </a:solidFill>
            </a:endParaRPr>
          </a:p>
        </p:txBody>
      </p:sp>
      <p:sp>
        <p:nvSpPr>
          <p:cNvPr id="5" name="Title 4">
            <a:extLst>
              <a:ext uri="{FF2B5EF4-FFF2-40B4-BE49-F238E27FC236}">
                <a16:creationId xmlns:a16="http://schemas.microsoft.com/office/drawing/2014/main" id="{05DC00B3-783E-4302-BB4A-38042D9DD97A}"/>
              </a:ext>
            </a:extLst>
          </p:cNvPr>
          <p:cNvSpPr>
            <a:spLocks noGrp="1"/>
          </p:cNvSpPr>
          <p:nvPr>
            <p:ph type="title"/>
          </p:nvPr>
        </p:nvSpPr>
        <p:spPr/>
        <p:txBody>
          <a:bodyPr/>
          <a:lstStyle/>
          <a:p>
            <a:r>
              <a:rPr lang="en-US" b="0" dirty="0"/>
              <a:t>How a Report Gets Created</a:t>
            </a:r>
          </a:p>
        </p:txBody>
      </p:sp>
      <p:sp>
        <p:nvSpPr>
          <p:cNvPr id="6" name="Content Placeholder 5">
            <a:extLst>
              <a:ext uri="{FF2B5EF4-FFF2-40B4-BE49-F238E27FC236}">
                <a16:creationId xmlns:a16="http://schemas.microsoft.com/office/drawing/2014/main" id="{AC9213A2-1661-4DCC-B115-7423F47948FB}"/>
              </a:ext>
            </a:extLst>
          </p:cNvPr>
          <p:cNvSpPr>
            <a:spLocks noGrp="1"/>
          </p:cNvSpPr>
          <p:nvPr>
            <p:ph idx="1"/>
          </p:nvPr>
        </p:nvSpPr>
        <p:spPr>
          <a:xfrm>
            <a:off x="10134600" y="1829119"/>
            <a:ext cx="8229600" cy="4525963"/>
          </a:xfrm>
        </p:spPr>
        <p:txBody>
          <a:bodyPr>
            <a:normAutofit/>
          </a:bodyPr>
          <a:lstStyle/>
          <a:p>
            <a:r>
              <a:rPr lang="en-US" dirty="0"/>
              <a:t>Collect Data</a:t>
            </a:r>
          </a:p>
        </p:txBody>
      </p:sp>
      <p:sp>
        <p:nvSpPr>
          <p:cNvPr id="4" name="Slide Number Placeholder 3">
            <a:extLst>
              <a:ext uri="{FF2B5EF4-FFF2-40B4-BE49-F238E27FC236}">
                <a16:creationId xmlns:a16="http://schemas.microsoft.com/office/drawing/2014/main" id="{1030AB72-7BC6-4EF2-A3CF-ABCAA90DA081}"/>
              </a:ext>
            </a:extLst>
          </p:cNvPr>
          <p:cNvSpPr>
            <a:spLocks noGrp="1"/>
          </p:cNvSpPr>
          <p:nvPr>
            <p:ph type="sldNum" sz="quarter" idx="10"/>
          </p:nvPr>
        </p:nvSpPr>
        <p:spPr/>
        <p:txBody>
          <a:bodyPr/>
          <a:lstStyle/>
          <a:p>
            <a:r>
              <a:rPr lang="en-US"/>
              <a:t>U.S. Department of Commerce | National Oceanic and Atmospheric Administration | NOAA Fisheries | Page </a:t>
            </a:r>
            <a:fld id="{632D3AEB-7CBE-3049-91AC-335C6B4F5BF6}" type="slidenum">
              <a:rPr lang="en-US" smtClean="0"/>
              <a:pPr/>
              <a:t>6</a:t>
            </a:fld>
            <a:endParaRPr lang="en-US" dirty="0"/>
          </a:p>
        </p:txBody>
      </p:sp>
      <p:pic>
        <p:nvPicPr>
          <p:cNvPr id="7" name="Graphic 6" descr="Programmer">
            <a:extLst>
              <a:ext uri="{FF2B5EF4-FFF2-40B4-BE49-F238E27FC236}">
                <a16:creationId xmlns:a16="http://schemas.microsoft.com/office/drawing/2014/main" id="{4843EF55-3F3A-4A53-A82B-75A815674A7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677400" y="4092100"/>
            <a:ext cx="914400" cy="914400"/>
          </a:xfrm>
          <a:prstGeom prst="rect">
            <a:avLst/>
          </a:prstGeom>
        </p:spPr>
      </p:pic>
      <p:pic>
        <p:nvPicPr>
          <p:cNvPr id="8" name="Graphic 7" descr="Scientist">
            <a:extLst>
              <a:ext uri="{FF2B5EF4-FFF2-40B4-BE49-F238E27FC236}">
                <a16:creationId xmlns:a16="http://schemas.microsoft.com/office/drawing/2014/main" id="{B8656259-81F1-4F22-9B13-FAD94396417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677400" y="1417031"/>
            <a:ext cx="914400" cy="914400"/>
          </a:xfrm>
          <a:prstGeom prst="rect">
            <a:avLst/>
          </a:prstGeom>
        </p:spPr>
      </p:pic>
      <p:graphicFrame>
        <p:nvGraphicFramePr>
          <p:cNvPr id="9" name="Diagram 8">
            <a:extLst>
              <a:ext uri="{FF2B5EF4-FFF2-40B4-BE49-F238E27FC236}">
                <a16:creationId xmlns:a16="http://schemas.microsoft.com/office/drawing/2014/main" id="{7F7D9ED6-19E9-4640-B5F7-C2E6FC9CC7B4}"/>
              </a:ext>
            </a:extLst>
          </p:cNvPr>
          <p:cNvGraphicFramePr/>
          <p:nvPr>
            <p:extLst>
              <p:ext uri="{D42A27DB-BD31-4B8C-83A1-F6EECF244321}">
                <p14:modId xmlns:p14="http://schemas.microsoft.com/office/powerpoint/2010/main" val="1153740576"/>
              </p:ext>
            </p:extLst>
          </p:nvPr>
        </p:nvGraphicFramePr>
        <p:xfrm>
          <a:off x="-457200" y="1566210"/>
          <a:ext cx="7686675" cy="392971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2" name="Rectangle 1">
            <a:extLst>
              <a:ext uri="{FF2B5EF4-FFF2-40B4-BE49-F238E27FC236}">
                <a16:creationId xmlns:a16="http://schemas.microsoft.com/office/drawing/2014/main" id="{A17C54D7-A1EF-4015-83F5-161B9DA906FB}"/>
              </a:ext>
            </a:extLst>
          </p:cNvPr>
          <p:cNvSpPr/>
          <p:nvPr/>
        </p:nvSpPr>
        <p:spPr>
          <a:xfrm>
            <a:off x="6650182" y="217715"/>
            <a:ext cx="2306782" cy="240574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p>
          <a:p>
            <a:r>
              <a:rPr lang="en-US" dirty="0"/>
              <a:t>  Previously: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Collating and preparing the report from all the provided (or not provided) pieces. </a:t>
            </a:r>
          </a:p>
        </p:txBody>
      </p:sp>
      <p:cxnSp>
        <p:nvCxnSpPr>
          <p:cNvPr id="10" name="Straight Arrow Connector 9">
            <a:extLst>
              <a:ext uri="{FF2B5EF4-FFF2-40B4-BE49-F238E27FC236}">
                <a16:creationId xmlns:a16="http://schemas.microsoft.com/office/drawing/2014/main" id="{B52F4AAB-CF92-4E66-AA8E-7E160B173DE3}"/>
              </a:ext>
            </a:extLst>
          </p:cNvPr>
          <p:cNvCxnSpPr>
            <a:cxnSpLocks/>
          </p:cNvCxnSpPr>
          <p:nvPr/>
        </p:nvCxnSpPr>
        <p:spPr>
          <a:xfrm>
            <a:off x="6243947" y="1708469"/>
            <a:ext cx="561109" cy="0"/>
          </a:xfrm>
          <a:prstGeom prst="straightConnector1">
            <a:avLst/>
          </a:prstGeom>
          <a:ln w="7620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8" name="Rectangle 17">
            <a:extLst>
              <a:ext uri="{FF2B5EF4-FFF2-40B4-BE49-F238E27FC236}">
                <a16:creationId xmlns:a16="http://schemas.microsoft.com/office/drawing/2014/main" id="{E4655419-A183-4BB8-93CA-8EA642ADBE09}"/>
              </a:ext>
            </a:extLst>
          </p:cNvPr>
          <p:cNvSpPr/>
          <p:nvPr/>
        </p:nvSpPr>
        <p:spPr>
          <a:xfrm>
            <a:off x="6650182" y="2831647"/>
            <a:ext cx="2306782" cy="217485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p>
          <a:p>
            <a:r>
              <a:rPr lang="en-US" dirty="0"/>
              <a:t>  Now:</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Cover or support these parts of the report creation process. </a:t>
            </a:r>
          </a:p>
        </p:txBody>
      </p:sp>
      <p:cxnSp>
        <p:nvCxnSpPr>
          <p:cNvPr id="19" name="Straight Arrow Connector 18">
            <a:extLst>
              <a:ext uri="{FF2B5EF4-FFF2-40B4-BE49-F238E27FC236}">
                <a16:creationId xmlns:a16="http://schemas.microsoft.com/office/drawing/2014/main" id="{CD81E28F-BC75-489D-AB4E-F4E8D3028EDA}"/>
              </a:ext>
            </a:extLst>
          </p:cNvPr>
          <p:cNvCxnSpPr>
            <a:cxnSpLocks/>
          </p:cNvCxnSpPr>
          <p:nvPr/>
        </p:nvCxnSpPr>
        <p:spPr>
          <a:xfrm>
            <a:off x="6228101" y="2851898"/>
            <a:ext cx="561109" cy="0"/>
          </a:xfrm>
          <a:prstGeom prst="straightConnector1">
            <a:avLst/>
          </a:prstGeom>
          <a:ln w="7620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509120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nodeType="clickEffect">
                                  <p:stCondLst>
                                    <p:cond delay="0"/>
                                  </p:stCondLst>
                                  <p:childTnLst>
                                    <p:animEffect transition="out" filter="fade">
                                      <p:cBhvr>
                                        <p:cTn id="17" dur="500"/>
                                        <p:tgtEl>
                                          <p:spTgt spid="10"/>
                                        </p:tgtEl>
                                      </p:cBhvr>
                                    </p:animEffect>
                                    <p:set>
                                      <p:cBhvr>
                                        <p:cTn id="18" dur="1" fill="hold">
                                          <p:stCondLst>
                                            <p:cond delay="499"/>
                                          </p:stCondLst>
                                        </p:cTn>
                                        <p:tgtEl>
                                          <p:spTgt spid="10"/>
                                        </p:tgtEl>
                                        <p:attrNameLst>
                                          <p:attrName>style.visibility</p:attrName>
                                        </p:attrNameLst>
                                      </p:cBhvr>
                                      <p:to>
                                        <p:strVal val="hidden"/>
                                      </p:to>
                                    </p:set>
                                  </p:childTnLst>
                                </p:cTn>
                              </p:par>
                              <p:par>
                                <p:cTn id="19" presetID="10" presetClass="exit" presetSubtype="0" fill="hold" nodeType="withEffect">
                                  <p:stCondLst>
                                    <p:cond delay="0"/>
                                  </p:stCondLst>
                                  <p:childTnLst>
                                    <p:animEffect transition="out" filter="fade">
                                      <p:cBhvr>
                                        <p:cTn id="20" dur="500"/>
                                        <p:tgtEl>
                                          <p:spTgt spid="10"/>
                                        </p:tgtEl>
                                      </p:cBhvr>
                                    </p:animEffect>
                                    <p:set>
                                      <p:cBhvr>
                                        <p:cTn id="21" dur="1" fill="hold">
                                          <p:stCondLst>
                                            <p:cond delay="499"/>
                                          </p:stCondLst>
                                        </p:cTn>
                                        <p:tgtEl>
                                          <p:spTgt spid="10"/>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500"/>
                                        <p:tgtEl>
                                          <p:spTgt spid="17"/>
                                        </p:tgtEl>
                                      </p:cBhvr>
                                    </p:animEffect>
                                    <p:set>
                                      <p:cBhvr>
                                        <p:cTn id="24" dur="1" fill="hold">
                                          <p:stCondLst>
                                            <p:cond delay="499"/>
                                          </p:stCondLst>
                                        </p:cTn>
                                        <p:tgtEl>
                                          <p:spTgt spid="17"/>
                                        </p:tgtEl>
                                        <p:attrNameLst>
                                          <p:attrName>style.visibility</p:attrName>
                                        </p:attrNameLst>
                                      </p:cBhvr>
                                      <p:to>
                                        <p:strVal val="hidden"/>
                                      </p:to>
                                    </p:set>
                                  </p:childTnLst>
                                </p:cTn>
                              </p:par>
                              <p:par>
                                <p:cTn id="25" presetID="10" presetClass="exit" presetSubtype="0" fill="hold" grpId="1" nodeType="withEffect">
                                  <p:stCondLst>
                                    <p:cond delay="0"/>
                                  </p:stCondLst>
                                  <p:childTnLst>
                                    <p:animEffect transition="out" filter="fade">
                                      <p:cBhvr>
                                        <p:cTn id="26" dur="500"/>
                                        <p:tgtEl>
                                          <p:spTgt spid="2"/>
                                        </p:tgtEl>
                                      </p:cBhvr>
                                    </p:animEffect>
                                    <p:set>
                                      <p:cBhvr>
                                        <p:cTn id="27" dur="1" fill="hold">
                                          <p:stCondLst>
                                            <p:cond delay="499"/>
                                          </p:stCondLst>
                                        </p:cTn>
                                        <p:tgtEl>
                                          <p:spTgt spid="2"/>
                                        </p:tgtEl>
                                        <p:attrNameLst>
                                          <p:attrName>style.visibility</p:attrName>
                                        </p:attrNameLst>
                                      </p:cBhvr>
                                      <p:to>
                                        <p:strVal val="hidden"/>
                                      </p:to>
                                    </p:set>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par>
                                <p:cTn id="32" presetID="10" presetClass="entr" presetSubtype="0" fill="hold" nodeType="with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14" grpId="0" animBg="1"/>
      <p:bldP spid="2" grpId="0" animBg="1"/>
      <p:bldP spid="2" grpId="1" animBg="1"/>
      <p:bldP spid="1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CA2304C-2EAD-409B-871C-62BB29E8D2BE}"/>
              </a:ext>
            </a:extLst>
          </p:cNvPr>
          <p:cNvSpPr>
            <a:spLocks noGrp="1"/>
          </p:cNvSpPr>
          <p:nvPr>
            <p:ph type="title"/>
          </p:nvPr>
        </p:nvSpPr>
        <p:spPr/>
        <p:txBody>
          <a:bodyPr>
            <a:normAutofit/>
          </a:bodyPr>
          <a:lstStyle/>
          <a:p>
            <a:r>
              <a:rPr lang="en-US" sz="2800" dirty="0"/>
              <a:t>Requirements to Automate a Large Report:</a:t>
            </a:r>
            <a:endParaRPr lang="en-US" dirty="0"/>
          </a:p>
        </p:txBody>
      </p:sp>
      <p:sp>
        <p:nvSpPr>
          <p:cNvPr id="4" name="Slide Number Placeholder 3">
            <a:extLst>
              <a:ext uri="{FF2B5EF4-FFF2-40B4-BE49-F238E27FC236}">
                <a16:creationId xmlns:a16="http://schemas.microsoft.com/office/drawing/2014/main" id="{A2FB1BAF-622A-4DE3-B05B-A30465A0ADCA}"/>
              </a:ext>
            </a:extLst>
          </p:cNvPr>
          <p:cNvSpPr>
            <a:spLocks noGrp="1"/>
          </p:cNvSpPr>
          <p:nvPr>
            <p:ph type="sldNum" sz="quarter" idx="10"/>
          </p:nvPr>
        </p:nvSpPr>
        <p:spPr/>
        <p:txBody>
          <a:bodyPr/>
          <a:lstStyle/>
          <a:p>
            <a:r>
              <a:rPr lang="en-US"/>
              <a:t>U.S. Department of Commerce | National Oceanic and Atmospheric Administration | NOAA Fisheries | Page </a:t>
            </a:r>
            <a:fld id="{632D3AEB-7CBE-3049-91AC-335C6B4F5BF6}" type="slidenum">
              <a:rPr lang="en-US" smtClean="0"/>
              <a:pPr/>
              <a:t>7</a:t>
            </a:fld>
            <a:endParaRPr lang="en-US" dirty="0"/>
          </a:p>
        </p:txBody>
      </p:sp>
      <p:pic>
        <p:nvPicPr>
          <p:cNvPr id="9" name="Graphic 8" descr="Playbook">
            <a:extLst>
              <a:ext uri="{FF2B5EF4-FFF2-40B4-BE49-F238E27FC236}">
                <a16:creationId xmlns:a16="http://schemas.microsoft.com/office/drawing/2014/main" id="{8AC6386B-87CF-4FF9-8A0D-A2025747F76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174711" y="1931404"/>
            <a:ext cx="768765" cy="768765"/>
          </a:xfrm>
          <a:prstGeom prst="rect">
            <a:avLst/>
          </a:prstGeom>
        </p:spPr>
      </p:pic>
      <p:pic>
        <p:nvPicPr>
          <p:cNvPr id="14" name="Graphic 13" descr="Browser window">
            <a:extLst>
              <a:ext uri="{FF2B5EF4-FFF2-40B4-BE49-F238E27FC236}">
                <a16:creationId xmlns:a16="http://schemas.microsoft.com/office/drawing/2014/main" id="{F3C4EE0C-8E5F-4921-9739-AAF026FB0DD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363082" y="721808"/>
            <a:ext cx="914400" cy="914400"/>
          </a:xfrm>
          <a:prstGeom prst="rect">
            <a:avLst/>
          </a:prstGeom>
        </p:spPr>
      </p:pic>
      <p:pic>
        <p:nvPicPr>
          <p:cNvPr id="20" name="Graphic 19" descr="Information">
            <a:extLst>
              <a:ext uri="{FF2B5EF4-FFF2-40B4-BE49-F238E27FC236}">
                <a16:creationId xmlns:a16="http://schemas.microsoft.com/office/drawing/2014/main" id="{A851D318-869D-4313-A647-2F5122E3046F}"/>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1029076" y="3775286"/>
            <a:ext cx="914400" cy="914400"/>
          </a:xfrm>
          <a:prstGeom prst="rect">
            <a:avLst/>
          </a:prstGeom>
        </p:spPr>
      </p:pic>
      <p:graphicFrame>
        <p:nvGraphicFramePr>
          <p:cNvPr id="23" name="Diagram 22">
            <a:extLst>
              <a:ext uri="{FF2B5EF4-FFF2-40B4-BE49-F238E27FC236}">
                <a16:creationId xmlns:a16="http://schemas.microsoft.com/office/drawing/2014/main" id="{260DB488-529E-4C99-86EB-60D65CDD7EC0}"/>
              </a:ext>
            </a:extLst>
          </p:cNvPr>
          <p:cNvGraphicFramePr/>
          <p:nvPr>
            <p:extLst>
              <p:ext uri="{D42A27DB-BD31-4B8C-83A1-F6EECF244321}">
                <p14:modId xmlns:p14="http://schemas.microsoft.com/office/powerpoint/2010/main" val="29551682"/>
              </p:ext>
            </p:extLst>
          </p:nvPr>
        </p:nvGraphicFramePr>
        <p:xfrm>
          <a:off x="546754" y="1682459"/>
          <a:ext cx="8212863" cy="4016991"/>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pic>
        <p:nvPicPr>
          <p:cNvPr id="8" name="Graphic 7">
            <a:extLst>
              <a:ext uri="{FF2B5EF4-FFF2-40B4-BE49-F238E27FC236}">
                <a16:creationId xmlns:a16="http://schemas.microsoft.com/office/drawing/2014/main" id="{65D4F95D-6145-4C9C-8D45-0BC376CA10F2}"/>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11324711" y="2559037"/>
            <a:ext cx="741695" cy="741695"/>
          </a:xfrm>
          <a:prstGeom prst="rect">
            <a:avLst/>
          </a:prstGeom>
        </p:spPr>
      </p:pic>
      <p:pic>
        <p:nvPicPr>
          <p:cNvPr id="10" name="Graphic 9" descr="Books">
            <a:extLst>
              <a:ext uri="{FF2B5EF4-FFF2-40B4-BE49-F238E27FC236}">
                <a16:creationId xmlns:a16="http://schemas.microsoft.com/office/drawing/2014/main" id="{99D6EF8E-B047-401F-96DC-A3E14CBDBA76}"/>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4625128" y="2047539"/>
            <a:ext cx="709614" cy="709614"/>
          </a:xfrm>
          <a:prstGeom prst="rect">
            <a:avLst/>
          </a:prstGeom>
        </p:spPr>
      </p:pic>
      <p:pic>
        <p:nvPicPr>
          <p:cNvPr id="12" name="Graphic 11" descr="Blind">
            <a:extLst>
              <a:ext uri="{FF2B5EF4-FFF2-40B4-BE49-F238E27FC236}">
                <a16:creationId xmlns:a16="http://schemas.microsoft.com/office/drawing/2014/main" id="{302FA23C-E326-4F7C-95A8-28247026B18E}"/>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10230464" y="5897614"/>
            <a:ext cx="828457" cy="828457"/>
          </a:xfrm>
          <a:prstGeom prst="rect">
            <a:avLst/>
          </a:prstGeom>
        </p:spPr>
      </p:pic>
      <p:pic>
        <p:nvPicPr>
          <p:cNvPr id="16" name="Graphic 15" descr="Ethernet">
            <a:extLst>
              <a:ext uri="{FF2B5EF4-FFF2-40B4-BE49-F238E27FC236}">
                <a16:creationId xmlns:a16="http://schemas.microsoft.com/office/drawing/2014/main" id="{DA35C1C3-AECA-4267-B243-DCC4D1998FB1}"/>
              </a:ext>
            </a:extLst>
          </p:cNvPr>
          <p:cNvPicPr>
            <a:picLocks noChangeAspect="1"/>
          </p:cNvPicPr>
          <p:nvPr/>
        </p:nvPicPr>
        <p:blipFill>
          <a:blip r:embed="rId20">
            <a:extLst>
              <a:ext uri="{96DAC541-7B7A-43D3-8B79-37D633B846F1}">
                <asvg:svgBlip xmlns:asvg="http://schemas.microsoft.com/office/drawing/2016/SVG/main" r:embed="rId21"/>
              </a:ext>
            </a:extLst>
          </a:blip>
          <a:stretch>
            <a:fillRect/>
          </a:stretch>
        </p:blipFill>
        <p:spPr>
          <a:xfrm>
            <a:off x="3690470" y="1988535"/>
            <a:ext cx="914400" cy="914400"/>
          </a:xfrm>
          <a:prstGeom prst="rect">
            <a:avLst/>
          </a:prstGeom>
        </p:spPr>
      </p:pic>
      <p:pic>
        <p:nvPicPr>
          <p:cNvPr id="22" name="Graphic 21" descr="Internet">
            <a:extLst>
              <a:ext uri="{FF2B5EF4-FFF2-40B4-BE49-F238E27FC236}">
                <a16:creationId xmlns:a16="http://schemas.microsoft.com/office/drawing/2014/main" id="{5CB07775-70A0-48A4-8119-C805FE1D7329}"/>
              </a:ext>
            </a:extLst>
          </p:cNvPr>
          <p:cNvPicPr>
            <a:picLocks noChangeAspect="1"/>
          </p:cNvPicPr>
          <p:nvPr/>
        </p:nvPicPr>
        <p:blipFill>
          <a:blip r:embed="rId22">
            <a:extLst>
              <a:ext uri="{96DAC541-7B7A-43D3-8B79-37D633B846F1}">
                <asvg:svgBlip xmlns:asvg="http://schemas.microsoft.com/office/drawing/2016/SVG/main" r:embed="rId23"/>
              </a:ext>
            </a:extLst>
          </a:blip>
          <a:stretch>
            <a:fillRect/>
          </a:stretch>
        </p:blipFill>
        <p:spPr>
          <a:xfrm>
            <a:off x="7241602" y="3844160"/>
            <a:ext cx="931903" cy="931903"/>
          </a:xfrm>
          <a:prstGeom prst="rect">
            <a:avLst/>
          </a:prstGeom>
        </p:spPr>
      </p:pic>
      <p:pic>
        <p:nvPicPr>
          <p:cNvPr id="13" name="Graphic 12" descr="Repeat">
            <a:extLst>
              <a:ext uri="{FF2B5EF4-FFF2-40B4-BE49-F238E27FC236}">
                <a16:creationId xmlns:a16="http://schemas.microsoft.com/office/drawing/2014/main" id="{CBB55337-0A96-439F-A0F9-118E507208F7}"/>
              </a:ext>
            </a:extLst>
          </p:cNvPr>
          <p:cNvPicPr>
            <a:picLocks noChangeAspect="1"/>
          </p:cNvPicPr>
          <p:nvPr/>
        </p:nvPicPr>
        <p:blipFill>
          <a:blip r:embed="rId24">
            <a:extLst>
              <a:ext uri="{96DAC541-7B7A-43D3-8B79-37D633B846F1}">
                <asvg:svgBlip xmlns:asvg="http://schemas.microsoft.com/office/drawing/2016/SVG/main" r:embed="rId25"/>
              </a:ext>
            </a:extLst>
          </a:blip>
          <a:stretch>
            <a:fillRect/>
          </a:stretch>
        </p:blipFill>
        <p:spPr>
          <a:xfrm>
            <a:off x="-1093452" y="5633719"/>
            <a:ext cx="733493" cy="733493"/>
          </a:xfrm>
          <a:prstGeom prst="rect">
            <a:avLst/>
          </a:prstGeom>
        </p:spPr>
      </p:pic>
      <p:pic>
        <p:nvPicPr>
          <p:cNvPr id="17" name="Graphic 16" descr="Image">
            <a:extLst>
              <a:ext uri="{FF2B5EF4-FFF2-40B4-BE49-F238E27FC236}">
                <a16:creationId xmlns:a16="http://schemas.microsoft.com/office/drawing/2014/main" id="{0B35D888-D1BA-4B4E-8234-5C930C2EFC69}"/>
              </a:ext>
            </a:extLst>
          </p:cNvPr>
          <p:cNvPicPr>
            <a:picLocks noChangeAspect="1"/>
          </p:cNvPicPr>
          <p:nvPr/>
        </p:nvPicPr>
        <p:blipFill>
          <a:blip r:embed="rId26">
            <a:extLst>
              <a:ext uri="{96DAC541-7B7A-43D3-8B79-37D633B846F1}">
                <asvg:svgBlip xmlns:asvg="http://schemas.microsoft.com/office/drawing/2016/SVG/main" r:embed="rId27"/>
              </a:ext>
            </a:extLst>
          </a:blip>
          <a:stretch>
            <a:fillRect/>
          </a:stretch>
        </p:blipFill>
        <p:spPr>
          <a:xfrm>
            <a:off x="6429998" y="3872095"/>
            <a:ext cx="793331" cy="793331"/>
          </a:xfrm>
          <a:prstGeom prst="rect">
            <a:avLst/>
          </a:prstGeom>
        </p:spPr>
      </p:pic>
      <p:pic>
        <p:nvPicPr>
          <p:cNvPr id="21" name="Graphic 20" descr="Images">
            <a:extLst>
              <a:ext uri="{FF2B5EF4-FFF2-40B4-BE49-F238E27FC236}">
                <a16:creationId xmlns:a16="http://schemas.microsoft.com/office/drawing/2014/main" id="{CC3989AD-AF54-4CE2-8065-C632CB889A06}"/>
              </a:ext>
            </a:extLst>
          </p:cNvPr>
          <p:cNvPicPr>
            <a:picLocks noChangeAspect="1"/>
          </p:cNvPicPr>
          <p:nvPr/>
        </p:nvPicPr>
        <p:blipFill>
          <a:blip r:embed="rId28">
            <a:extLst>
              <a:ext uri="{96DAC541-7B7A-43D3-8B79-37D633B846F1}">
                <asvg:svgBlip xmlns:asvg="http://schemas.microsoft.com/office/drawing/2016/SVG/main" r:embed="rId29"/>
              </a:ext>
            </a:extLst>
          </a:blip>
          <a:stretch>
            <a:fillRect/>
          </a:stretch>
        </p:blipFill>
        <p:spPr>
          <a:xfrm>
            <a:off x="9492225" y="2719110"/>
            <a:ext cx="914400" cy="914400"/>
          </a:xfrm>
          <a:prstGeom prst="rect">
            <a:avLst/>
          </a:prstGeom>
        </p:spPr>
      </p:pic>
      <p:pic>
        <p:nvPicPr>
          <p:cNvPr id="25" name="Graphic 24" descr="Syncing cloud">
            <a:extLst>
              <a:ext uri="{FF2B5EF4-FFF2-40B4-BE49-F238E27FC236}">
                <a16:creationId xmlns:a16="http://schemas.microsoft.com/office/drawing/2014/main" id="{70ED1D8D-97BA-4FAE-8937-7320E63A7D59}"/>
              </a:ext>
            </a:extLst>
          </p:cNvPr>
          <p:cNvPicPr>
            <a:picLocks noChangeAspect="1"/>
          </p:cNvPicPr>
          <p:nvPr/>
        </p:nvPicPr>
        <p:blipFill>
          <a:blip r:embed="rId30">
            <a:extLst>
              <a:ext uri="{96DAC541-7B7A-43D3-8B79-37D633B846F1}">
                <asvg:svgBlip xmlns:asvg="http://schemas.microsoft.com/office/drawing/2016/SVG/main" r:embed="rId31"/>
              </a:ext>
            </a:extLst>
          </a:blip>
          <a:stretch>
            <a:fillRect/>
          </a:stretch>
        </p:blipFill>
        <p:spPr>
          <a:xfrm>
            <a:off x="1347349" y="2018519"/>
            <a:ext cx="894206" cy="894206"/>
          </a:xfrm>
          <a:prstGeom prst="rect">
            <a:avLst/>
          </a:prstGeom>
        </p:spPr>
      </p:pic>
      <p:pic>
        <p:nvPicPr>
          <p:cNvPr id="27" name="Graphic 26" descr="Programmer">
            <a:extLst>
              <a:ext uri="{FF2B5EF4-FFF2-40B4-BE49-F238E27FC236}">
                <a16:creationId xmlns:a16="http://schemas.microsoft.com/office/drawing/2014/main" id="{81E803A8-1593-4E14-A9BE-1864E79797D3}"/>
              </a:ext>
            </a:extLst>
          </p:cNvPr>
          <p:cNvPicPr>
            <a:picLocks noChangeAspect="1"/>
          </p:cNvPicPr>
          <p:nvPr/>
        </p:nvPicPr>
        <p:blipFill>
          <a:blip r:embed="rId32">
            <a:extLst>
              <a:ext uri="{96DAC541-7B7A-43D3-8B79-37D633B846F1}">
                <asvg:svgBlip xmlns:asvg="http://schemas.microsoft.com/office/drawing/2016/SVG/main" r:embed="rId33"/>
              </a:ext>
            </a:extLst>
          </a:blip>
          <a:stretch>
            <a:fillRect/>
          </a:stretch>
        </p:blipFill>
        <p:spPr>
          <a:xfrm>
            <a:off x="10644693" y="4307773"/>
            <a:ext cx="914400" cy="914400"/>
          </a:xfrm>
          <a:prstGeom prst="rect">
            <a:avLst/>
          </a:prstGeom>
        </p:spPr>
      </p:pic>
      <p:pic>
        <p:nvPicPr>
          <p:cNvPr id="29" name="Graphic 28" descr="Users">
            <a:extLst>
              <a:ext uri="{FF2B5EF4-FFF2-40B4-BE49-F238E27FC236}">
                <a16:creationId xmlns:a16="http://schemas.microsoft.com/office/drawing/2014/main" id="{F3D0ED88-B8F9-4B64-B540-2D8679D29877}"/>
              </a:ext>
            </a:extLst>
          </p:cNvPr>
          <p:cNvPicPr>
            <a:picLocks noChangeAspect="1"/>
          </p:cNvPicPr>
          <p:nvPr/>
        </p:nvPicPr>
        <p:blipFill>
          <a:blip r:embed="rId34">
            <a:extLst>
              <a:ext uri="{96DAC541-7B7A-43D3-8B79-37D633B846F1}">
                <asvg:svgBlip xmlns:asvg="http://schemas.microsoft.com/office/drawing/2016/SVG/main" r:embed="rId35"/>
              </a:ext>
            </a:extLst>
          </a:blip>
          <a:stretch>
            <a:fillRect/>
          </a:stretch>
        </p:blipFill>
        <p:spPr>
          <a:xfrm>
            <a:off x="9144000" y="3842992"/>
            <a:ext cx="914400" cy="914400"/>
          </a:xfrm>
          <a:prstGeom prst="rect">
            <a:avLst/>
          </a:prstGeom>
        </p:spPr>
      </p:pic>
      <p:pic>
        <p:nvPicPr>
          <p:cNvPr id="31" name="Graphic 30" descr="Scientist">
            <a:extLst>
              <a:ext uri="{FF2B5EF4-FFF2-40B4-BE49-F238E27FC236}">
                <a16:creationId xmlns:a16="http://schemas.microsoft.com/office/drawing/2014/main" id="{855976F6-7AA1-4387-8688-7711954DFC42}"/>
              </a:ext>
            </a:extLst>
          </p:cNvPr>
          <p:cNvPicPr>
            <a:picLocks noChangeAspect="1"/>
          </p:cNvPicPr>
          <p:nvPr/>
        </p:nvPicPr>
        <p:blipFill>
          <a:blip r:embed="rId36">
            <a:extLst>
              <a:ext uri="{96DAC541-7B7A-43D3-8B79-37D633B846F1}">
                <asvg:svgBlip xmlns:asvg="http://schemas.microsoft.com/office/drawing/2016/SVG/main" r:embed="rId37"/>
              </a:ext>
            </a:extLst>
          </a:blip>
          <a:stretch>
            <a:fillRect/>
          </a:stretch>
        </p:blipFill>
        <p:spPr>
          <a:xfrm>
            <a:off x="10114676" y="3471429"/>
            <a:ext cx="914400" cy="914400"/>
          </a:xfrm>
          <a:prstGeom prst="rect">
            <a:avLst/>
          </a:prstGeom>
        </p:spPr>
      </p:pic>
      <p:pic>
        <p:nvPicPr>
          <p:cNvPr id="33" name="Graphic 32" descr="Arrow circle">
            <a:extLst>
              <a:ext uri="{FF2B5EF4-FFF2-40B4-BE49-F238E27FC236}">
                <a16:creationId xmlns:a16="http://schemas.microsoft.com/office/drawing/2014/main" id="{A4DCB539-11CE-4EF7-83F4-87C13B0E2724}"/>
              </a:ext>
            </a:extLst>
          </p:cNvPr>
          <p:cNvPicPr>
            <a:picLocks noChangeAspect="1"/>
          </p:cNvPicPr>
          <p:nvPr/>
        </p:nvPicPr>
        <p:blipFill>
          <a:blip r:embed="rId38">
            <a:extLst>
              <a:ext uri="{96DAC541-7B7A-43D3-8B79-37D633B846F1}">
                <asvg:svgBlip xmlns:asvg="http://schemas.microsoft.com/office/drawing/2016/SVG/main" r:embed="rId39"/>
              </a:ext>
            </a:extLst>
          </a:blip>
          <a:stretch>
            <a:fillRect/>
          </a:stretch>
        </p:blipFill>
        <p:spPr>
          <a:xfrm>
            <a:off x="9783094" y="5804471"/>
            <a:ext cx="550611" cy="550611"/>
          </a:xfrm>
          <a:prstGeom prst="rect">
            <a:avLst/>
          </a:prstGeom>
        </p:spPr>
      </p:pic>
      <p:sp>
        <p:nvSpPr>
          <p:cNvPr id="34" name="TextBox 33">
            <a:extLst>
              <a:ext uri="{FF2B5EF4-FFF2-40B4-BE49-F238E27FC236}">
                <a16:creationId xmlns:a16="http://schemas.microsoft.com/office/drawing/2014/main" id="{6774758F-D8DA-4D42-963C-B3564CDC4951}"/>
              </a:ext>
            </a:extLst>
          </p:cNvPr>
          <p:cNvSpPr txBox="1"/>
          <p:nvPr/>
        </p:nvSpPr>
        <p:spPr>
          <a:xfrm>
            <a:off x="7087290" y="2091792"/>
            <a:ext cx="552918" cy="707886"/>
          </a:xfrm>
          <a:prstGeom prst="rect">
            <a:avLst/>
          </a:prstGeom>
          <a:noFill/>
        </p:spPr>
        <p:txBody>
          <a:bodyPr wrap="square" rtlCol="0">
            <a:spAutoFit/>
          </a:bodyPr>
          <a:lstStyle/>
          <a:p>
            <a:r>
              <a:rPr lang="en-US" sz="4000" dirty="0">
                <a:latin typeface="Calibri" panose="020F0502020204030204" pitchFamily="34" charset="0"/>
                <a:cs typeface="Calibri" panose="020F0502020204030204" pitchFamily="34" charset="0"/>
              </a:rPr>
              <a:t>¶</a:t>
            </a:r>
            <a:endParaRPr lang="en-US" dirty="0"/>
          </a:p>
        </p:txBody>
      </p:sp>
      <p:pic>
        <p:nvPicPr>
          <p:cNvPr id="14342" name="Picture 6" descr="Image result for github icon">
            <a:extLst>
              <a:ext uri="{FF2B5EF4-FFF2-40B4-BE49-F238E27FC236}">
                <a16:creationId xmlns:a16="http://schemas.microsoft.com/office/drawing/2014/main" id="{9CB7F1BD-94EE-4F1E-B424-29BA7F35553E}"/>
              </a:ext>
            </a:extLst>
          </p:cNvPr>
          <p:cNvPicPr>
            <a:picLocks noChangeAspect="1" noChangeArrowheads="1"/>
          </p:cNvPicPr>
          <p:nvPr/>
        </p:nvPicPr>
        <p:blipFill rotWithShape="1">
          <a:blip r:embed="rId40">
            <a:extLst>
              <a:ext uri="{28A0092B-C50C-407E-A947-70E740481C1C}">
                <a14:useLocalDpi xmlns:a14="http://schemas.microsoft.com/office/drawing/2010/main" val="0"/>
              </a:ext>
            </a:extLst>
          </a:blip>
          <a:srcRect l="17319" t="16747" r="14127" b="20728"/>
          <a:stretch/>
        </p:blipFill>
        <p:spPr bwMode="auto">
          <a:xfrm>
            <a:off x="3557017" y="4045838"/>
            <a:ext cx="705952" cy="643848"/>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8B6A80AE-BF11-4A40-ACC6-017276CD27F3}"/>
              </a:ext>
            </a:extLst>
          </p:cNvPr>
          <p:cNvPicPr>
            <a:picLocks noChangeAspect="1"/>
          </p:cNvPicPr>
          <p:nvPr/>
        </p:nvPicPr>
        <p:blipFill>
          <a:blip r:embed="rId41"/>
          <a:stretch>
            <a:fillRect/>
          </a:stretch>
        </p:blipFill>
        <p:spPr>
          <a:xfrm>
            <a:off x="-7175468" y="879020"/>
            <a:ext cx="6905625" cy="4352925"/>
          </a:xfrm>
          <a:prstGeom prst="rect">
            <a:avLst/>
          </a:prstGeom>
        </p:spPr>
      </p:pic>
      <p:pic>
        <p:nvPicPr>
          <p:cNvPr id="26" name="Graphic 25" descr="Playbook">
            <a:extLst>
              <a:ext uri="{FF2B5EF4-FFF2-40B4-BE49-F238E27FC236}">
                <a16:creationId xmlns:a16="http://schemas.microsoft.com/office/drawing/2014/main" id="{E2F58800-D4EF-41DB-A826-B187BAEC8742}"/>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31254" t="21230" r="22655" b="20611"/>
          <a:stretch/>
        </p:blipFill>
        <p:spPr>
          <a:xfrm>
            <a:off x="9529904" y="1636208"/>
            <a:ext cx="354326" cy="447103"/>
          </a:xfrm>
          <a:prstGeom prst="rect">
            <a:avLst/>
          </a:prstGeom>
        </p:spPr>
      </p:pic>
      <p:pic>
        <p:nvPicPr>
          <p:cNvPr id="6" name="Graphic 5" descr="Closed quotation mark">
            <a:extLst>
              <a:ext uri="{FF2B5EF4-FFF2-40B4-BE49-F238E27FC236}">
                <a16:creationId xmlns:a16="http://schemas.microsoft.com/office/drawing/2014/main" id="{D82D77F1-A003-44A8-8D1C-D59790954BB0}"/>
              </a:ext>
            </a:extLst>
          </p:cNvPr>
          <p:cNvPicPr>
            <a:picLocks noChangeAspect="1"/>
          </p:cNvPicPr>
          <p:nvPr/>
        </p:nvPicPr>
        <p:blipFill>
          <a:blip r:embed="rId42">
            <a:extLst>
              <a:ext uri="{96DAC541-7B7A-43D3-8B79-37D633B846F1}">
                <asvg:svgBlip xmlns:asvg="http://schemas.microsoft.com/office/drawing/2016/SVG/main" r:embed="rId43"/>
              </a:ext>
            </a:extLst>
          </a:blip>
          <a:stretch>
            <a:fillRect/>
          </a:stretch>
        </p:blipFill>
        <p:spPr>
          <a:xfrm>
            <a:off x="9465559" y="131929"/>
            <a:ext cx="914400" cy="914400"/>
          </a:xfrm>
          <a:prstGeom prst="rect">
            <a:avLst/>
          </a:prstGeom>
        </p:spPr>
      </p:pic>
      <p:pic>
        <p:nvPicPr>
          <p:cNvPr id="15" name="Graphic 14" descr="Open folder">
            <a:extLst>
              <a:ext uri="{FF2B5EF4-FFF2-40B4-BE49-F238E27FC236}">
                <a16:creationId xmlns:a16="http://schemas.microsoft.com/office/drawing/2014/main" id="{A168715B-F26E-4701-A042-4871DFFE57D5}"/>
              </a:ext>
            </a:extLst>
          </p:cNvPr>
          <p:cNvPicPr>
            <a:picLocks noChangeAspect="1"/>
          </p:cNvPicPr>
          <p:nvPr/>
        </p:nvPicPr>
        <p:blipFill>
          <a:blip r:embed="rId44">
            <a:extLst>
              <a:ext uri="{96DAC541-7B7A-43D3-8B79-37D633B846F1}">
                <asvg:svgBlip xmlns:asvg="http://schemas.microsoft.com/office/drawing/2016/SVG/main" r:embed="rId45"/>
              </a:ext>
            </a:extLst>
          </a:blip>
          <a:stretch>
            <a:fillRect/>
          </a:stretch>
        </p:blipFill>
        <p:spPr>
          <a:xfrm>
            <a:off x="5023126" y="3950896"/>
            <a:ext cx="914400" cy="914400"/>
          </a:xfrm>
          <a:prstGeom prst="rect">
            <a:avLst/>
          </a:prstGeom>
        </p:spPr>
      </p:pic>
      <p:pic>
        <p:nvPicPr>
          <p:cNvPr id="11266" name="Picture 2" descr="Google Drive Icons - Download Free Vector Icons | Noun Project">
            <a:extLst>
              <a:ext uri="{FF2B5EF4-FFF2-40B4-BE49-F238E27FC236}">
                <a16:creationId xmlns:a16="http://schemas.microsoft.com/office/drawing/2014/main" id="{B60CE769-EF3C-4403-86F1-A67EB8440B6B}"/>
              </a:ext>
            </a:extLst>
          </p:cNvPr>
          <p:cNvPicPr>
            <a:picLocks noChangeAspect="1" noChangeArrowheads="1"/>
          </p:cNvPicPr>
          <p:nvPr/>
        </p:nvPicPr>
        <p:blipFill>
          <a:blip r:embed="rId46">
            <a:extLst>
              <a:ext uri="{28A0092B-C50C-407E-A947-70E740481C1C}">
                <a14:useLocalDpi xmlns:a14="http://schemas.microsoft.com/office/drawing/2010/main" val="0"/>
              </a:ext>
            </a:extLst>
          </a:blip>
          <a:srcRect/>
          <a:stretch>
            <a:fillRect/>
          </a:stretch>
        </p:blipFill>
        <p:spPr bwMode="auto">
          <a:xfrm>
            <a:off x="4304794" y="4066380"/>
            <a:ext cx="691012" cy="69101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a:extLst>
              <a:ext uri="{FF2B5EF4-FFF2-40B4-BE49-F238E27FC236}">
                <a16:creationId xmlns:a16="http://schemas.microsoft.com/office/drawing/2014/main" id="{764B62F7-0DD7-4DDA-A247-7281530E97E0}"/>
              </a:ext>
            </a:extLst>
          </p:cNvPr>
          <p:cNvPicPr>
            <a:picLocks noChangeAspect="1"/>
          </p:cNvPicPr>
          <p:nvPr/>
        </p:nvPicPr>
        <p:blipFill>
          <a:blip r:embed="rId47"/>
          <a:stretch>
            <a:fillRect/>
          </a:stretch>
        </p:blipFill>
        <p:spPr>
          <a:xfrm>
            <a:off x="-5779211" y="1781794"/>
            <a:ext cx="5388154" cy="2206706"/>
          </a:xfrm>
          <a:prstGeom prst="rect">
            <a:avLst/>
          </a:prstGeom>
        </p:spPr>
      </p:pic>
      <p:pic>
        <p:nvPicPr>
          <p:cNvPr id="32" name="Picture 4" descr="Vision Impaired Clip Art - 2yamaha.com">
            <a:extLst>
              <a:ext uri="{FF2B5EF4-FFF2-40B4-BE49-F238E27FC236}">
                <a16:creationId xmlns:a16="http://schemas.microsoft.com/office/drawing/2014/main" id="{891E3A96-5159-46AC-9EDB-EF3C9BFE8A11}"/>
              </a:ext>
            </a:extLst>
          </p:cNvPr>
          <p:cNvPicPr>
            <a:picLocks noChangeAspect="1" noChangeArrowheads="1"/>
          </p:cNvPicPr>
          <p:nvPr/>
        </p:nvPicPr>
        <p:blipFill>
          <a:blip r:embed="rId48">
            <a:extLst>
              <a:ext uri="{28A0092B-C50C-407E-A947-70E740481C1C}">
                <a14:useLocalDpi xmlns:a14="http://schemas.microsoft.com/office/drawing/2010/main" val="0"/>
              </a:ext>
            </a:extLst>
          </a:blip>
          <a:srcRect/>
          <a:stretch>
            <a:fillRect/>
          </a:stretch>
        </p:blipFill>
        <p:spPr bwMode="auto">
          <a:xfrm>
            <a:off x="1391792" y="3710426"/>
            <a:ext cx="894207" cy="11166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10320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762C451-5EDC-4291-9BEB-2F98D9FF8076}"/>
              </a:ext>
            </a:extLst>
          </p:cNvPr>
          <p:cNvSpPr>
            <a:spLocks noGrp="1"/>
          </p:cNvSpPr>
          <p:nvPr>
            <p:ph type="sldNum" sz="quarter" idx="10"/>
          </p:nvPr>
        </p:nvSpPr>
        <p:spPr/>
        <p:txBody>
          <a:bodyPr/>
          <a:lstStyle/>
          <a:p>
            <a:r>
              <a:rPr lang="en-US"/>
              <a:t>U.S. Department of Commerce | National Oceanic and Atmospheric Administration | NOAA Fisheries | Page </a:t>
            </a:r>
            <a:fld id="{632D3AEB-7CBE-3049-91AC-335C6B4F5BF6}" type="slidenum">
              <a:rPr lang="en-US" smtClean="0"/>
              <a:pPr/>
              <a:t>8</a:t>
            </a:fld>
            <a:endParaRPr lang="en-US" dirty="0"/>
          </a:p>
        </p:txBody>
      </p:sp>
      <p:sp>
        <p:nvSpPr>
          <p:cNvPr id="44" name="Title 1">
            <a:extLst>
              <a:ext uri="{FF2B5EF4-FFF2-40B4-BE49-F238E27FC236}">
                <a16:creationId xmlns:a16="http://schemas.microsoft.com/office/drawing/2014/main" id="{57888A34-3E1D-4017-8416-2015BE52B455}"/>
              </a:ext>
            </a:extLst>
          </p:cNvPr>
          <p:cNvSpPr txBox="1">
            <a:spLocks/>
          </p:cNvSpPr>
          <p:nvPr/>
        </p:nvSpPr>
        <p:spPr>
          <a:xfrm>
            <a:off x="1774042" y="218696"/>
            <a:ext cx="3820163" cy="5742623"/>
          </a:xfrm>
          <a:prstGeom prst="rect">
            <a:avLst/>
          </a:prstGeom>
        </p:spPr>
        <p:txBody>
          <a:bodyPr vert="horz" lIns="91440" tIns="45720" rIns="91440" bIns="45720" rtlCol="0" anchor="t" anchorCtr="0">
            <a:normAutofit/>
          </a:bodyPr>
          <a:lstStyle>
            <a:lvl1pPr algn="l" defTabSz="342900" rtl="0" eaLnBrk="1" latinLnBrk="0" hangingPunct="1">
              <a:spcBef>
                <a:spcPct val="0"/>
              </a:spcBef>
              <a:buNone/>
              <a:defRPr sz="2700" b="1" i="0" kern="1200">
                <a:solidFill>
                  <a:schemeClr val="accent1"/>
                </a:solidFill>
                <a:latin typeface="+mj-lt"/>
                <a:ea typeface="+mj-ea"/>
                <a:cs typeface="Arial Narrow Bold"/>
              </a:defRPr>
            </a:lvl1pPr>
          </a:lstStyle>
          <a:p>
            <a:r>
              <a:rPr lang="en-US" dirty="0"/>
              <a:t>Commercial</a:t>
            </a:r>
          </a:p>
          <a:p>
            <a:endParaRPr lang="en-US" dirty="0"/>
          </a:p>
          <a:p>
            <a:endParaRPr lang="en-US" dirty="0"/>
          </a:p>
          <a:p>
            <a:endParaRPr lang="en-US" dirty="0"/>
          </a:p>
          <a:p>
            <a:endParaRPr lang="en-US" dirty="0"/>
          </a:p>
          <a:p>
            <a:r>
              <a:rPr lang="en-US" dirty="0"/>
              <a:t>Recreational</a:t>
            </a:r>
          </a:p>
          <a:p>
            <a:endParaRPr lang="en-US" dirty="0"/>
          </a:p>
          <a:p>
            <a:endParaRPr lang="en-US" dirty="0"/>
          </a:p>
          <a:p>
            <a:endParaRPr lang="en-US" dirty="0"/>
          </a:p>
          <a:p>
            <a:endParaRPr lang="en-US" dirty="0"/>
          </a:p>
          <a:p>
            <a:r>
              <a:rPr lang="en-US"/>
              <a:t>Marine </a:t>
            </a:r>
            <a:r>
              <a:rPr lang="en-US" dirty="0"/>
              <a:t>Economy</a:t>
            </a:r>
          </a:p>
        </p:txBody>
      </p:sp>
      <p:pic>
        <p:nvPicPr>
          <p:cNvPr id="24" name="Picture 6" descr="Image result for census bureau">
            <a:extLst>
              <a:ext uri="{FF2B5EF4-FFF2-40B4-BE49-F238E27FC236}">
                <a16:creationId xmlns:a16="http://schemas.microsoft.com/office/drawing/2014/main" id="{701CAAE4-F9CB-4C8C-8A86-CE054D368C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34625" y="5175633"/>
            <a:ext cx="2514600" cy="1060847"/>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a:extLst>
              <a:ext uri="{FF2B5EF4-FFF2-40B4-BE49-F238E27FC236}">
                <a16:creationId xmlns:a16="http://schemas.microsoft.com/office/drawing/2014/main" id="{263CB3C1-91B4-41A5-8B04-55279AC2BE87}"/>
              </a:ext>
            </a:extLst>
          </p:cNvPr>
          <p:cNvPicPr>
            <a:picLocks noChangeAspect="1"/>
          </p:cNvPicPr>
          <p:nvPr/>
        </p:nvPicPr>
        <p:blipFill>
          <a:blip r:embed="rId4"/>
          <a:stretch>
            <a:fillRect/>
          </a:stretch>
        </p:blipFill>
        <p:spPr>
          <a:xfrm>
            <a:off x="5094622" y="958759"/>
            <a:ext cx="2506331" cy="1079920"/>
          </a:xfrm>
          <a:prstGeom prst="rect">
            <a:avLst/>
          </a:prstGeom>
          <a:ln>
            <a:solidFill>
              <a:schemeClr val="tx1"/>
            </a:solidFill>
          </a:ln>
        </p:spPr>
      </p:pic>
      <p:grpSp>
        <p:nvGrpSpPr>
          <p:cNvPr id="3" name="Group 2">
            <a:extLst>
              <a:ext uri="{FF2B5EF4-FFF2-40B4-BE49-F238E27FC236}">
                <a16:creationId xmlns:a16="http://schemas.microsoft.com/office/drawing/2014/main" id="{F3115199-69F3-48F9-88C6-8569D784E543}"/>
              </a:ext>
            </a:extLst>
          </p:cNvPr>
          <p:cNvGrpSpPr/>
          <p:nvPr/>
        </p:nvGrpSpPr>
        <p:grpSpPr>
          <a:xfrm>
            <a:off x="4386960" y="5057031"/>
            <a:ext cx="1159464" cy="1159464"/>
            <a:chOff x="11069782" y="4174536"/>
            <a:chExt cx="1159464" cy="1159464"/>
          </a:xfrm>
        </p:grpSpPr>
        <p:sp>
          <p:nvSpPr>
            <p:cNvPr id="2" name="Oval 1">
              <a:extLst>
                <a:ext uri="{FF2B5EF4-FFF2-40B4-BE49-F238E27FC236}">
                  <a16:creationId xmlns:a16="http://schemas.microsoft.com/office/drawing/2014/main" id="{6F5B77F4-A49D-4C81-A6E4-0B037330D918}"/>
                </a:ext>
              </a:extLst>
            </p:cNvPr>
            <p:cNvSpPr/>
            <p:nvPr/>
          </p:nvSpPr>
          <p:spPr>
            <a:xfrm>
              <a:off x="11069782" y="4174536"/>
              <a:ext cx="1159464" cy="1159464"/>
            </a:xfrm>
            <a:prstGeom prst="ellipse">
              <a:avLst/>
            </a:prstGeom>
            <a:solidFill>
              <a:schemeClr val="bg1"/>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3" name="Picture 4" descr="Image result for beauru of labor statistics">
              <a:extLst>
                <a:ext uri="{FF2B5EF4-FFF2-40B4-BE49-F238E27FC236}">
                  <a16:creationId xmlns:a16="http://schemas.microsoft.com/office/drawing/2014/main" id="{08EBEF09-BFD8-4421-8D33-17DD84B5306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138815" y="4257278"/>
              <a:ext cx="1021398" cy="894655"/>
            </a:xfrm>
            <a:prstGeom prst="rect">
              <a:avLst/>
            </a:prstGeom>
            <a:noFill/>
            <a:extLst>
              <a:ext uri="{909E8E84-426E-40DD-AFC4-6F175D3DCCD1}">
                <a14:hiddenFill xmlns:a14="http://schemas.microsoft.com/office/drawing/2010/main">
                  <a:solidFill>
                    <a:srgbClr val="FFFFFF"/>
                  </a:solidFill>
                </a14:hiddenFill>
              </a:ext>
            </a:extLst>
          </p:spPr>
        </p:pic>
      </p:grpSp>
      <p:pic>
        <p:nvPicPr>
          <p:cNvPr id="22" name="Picture 21">
            <a:extLst>
              <a:ext uri="{FF2B5EF4-FFF2-40B4-BE49-F238E27FC236}">
                <a16:creationId xmlns:a16="http://schemas.microsoft.com/office/drawing/2014/main" id="{78C26969-035F-4427-A605-7317E74F9638}"/>
              </a:ext>
            </a:extLst>
          </p:cNvPr>
          <p:cNvPicPr>
            <a:picLocks noChangeAspect="1"/>
          </p:cNvPicPr>
          <p:nvPr/>
        </p:nvPicPr>
        <p:blipFill rotWithShape="1">
          <a:blip r:embed="rId6"/>
          <a:srcRect b="33913"/>
          <a:stretch/>
        </p:blipFill>
        <p:spPr>
          <a:xfrm>
            <a:off x="6040520" y="2853058"/>
            <a:ext cx="2004372" cy="1151883"/>
          </a:xfrm>
          <a:prstGeom prst="rect">
            <a:avLst/>
          </a:prstGeom>
          <a:ln>
            <a:solidFill>
              <a:schemeClr val="tx1"/>
            </a:solidFill>
          </a:ln>
        </p:spPr>
      </p:pic>
      <p:pic>
        <p:nvPicPr>
          <p:cNvPr id="26" name="Picture 25">
            <a:extLst>
              <a:ext uri="{FF2B5EF4-FFF2-40B4-BE49-F238E27FC236}">
                <a16:creationId xmlns:a16="http://schemas.microsoft.com/office/drawing/2014/main" id="{B58613B0-85C0-4860-BAD5-60D8ADBD354D}"/>
              </a:ext>
            </a:extLst>
          </p:cNvPr>
          <p:cNvPicPr>
            <a:picLocks noChangeAspect="1"/>
          </p:cNvPicPr>
          <p:nvPr/>
        </p:nvPicPr>
        <p:blipFill>
          <a:blip r:embed="rId7"/>
          <a:stretch>
            <a:fillRect/>
          </a:stretch>
        </p:blipFill>
        <p:spPr>
          <a:xfrm>
            <a:off x="4967059" y="2780742"/>
            <a:ext cx="1271824" cy="1546296"/>
          </a:xfrm>
          <a:prstGeom prst="rect">
            <a:avLst/>
          </a:prstGeom>
          <a:ln>
            <a:solidFill>
              <a:schemeClr val="tx1"/>
            </a:solidFill>
          </a:ln>
        </p:spPr>
      </p:pic>
      <p:sp>
        <p:nvSpPr>
          <p:cNvPr id="6" name="Rectangle 5">
            <a:extLst>
              <a:ext uri="{FF2B5EF4-FFF2-40B4-BE49-F238E27FC236}">
                <a16:creationId xmlns:a16="http://schemas.microsoft.com/office/drawing/2014/main" id="{F5D5AE75-898F-4238-9507-443AD257F8DD}"/>
              </a:ext>
            </a:extLst>
          </p:cNvPr>
          <p:cNvSpPr/>
          <p:nvPr/>
        </p:nvSpPr>
        <p:spPr>
          <a:xfrm>
            <a:off x="3682011" y="2768759"/>
            <a:ext cx="1271824" cy="83690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t>State and Local Data</a:t>
            </a:r>
          </a:p>
        </p:txBody>
      </p:sp>
      <p:pic>
        <p:nvPicPr>
          <p:cNvPr id="39" name="Picture 38">
            <a:extLst>
              <a:ext uri="{FF2B5EF4-FFF2-40B4-BE49-F238E27FC236}">
                <a16:creationId xmlns:a16="http://schemas.microsoft.com/office/drawing/2014/main" id="{18540DF2-829A-483C-B743-AE4C39D56231}"/>
              </a:ext>
            </a:extLst>
          </p:cNvPr>
          <p:cNvPicPr>
            <a:picLocks noChangeAspect="1"/>
          </p:cNvPicPr>
          <p:nvPr/>
        </p:nvPicPr>
        <p:blipFill rotWithShape="1">
          <a:blip r:embed="rId8"/>
          <a:srcRect b="84254"/>
          <a:stretch/>
        </p:blipFill>
        <p:spPr>
          <a:xfrm>
            <a:off x="2830126" y="3637315"/>
            <a:ext cx="2687408" cy="595574"/>
          </a:xfrm>
          <a:prstGeom prst="rect">
            <a:avLst/>
          </a:prstGeom>
          <a:ln>
            <a:solidFill>
              <a:schemeClr val="tx1"/>
            </a:solidFill>
          </a:ln>
        </p:spPr>
      </p:pic>
      <p:pic>
        <p:nvPicPr>
          <p:cNvPr id="13" name="Picture 12">
            <a:extLst>
              <a:ext uri="{FF2B5EF4-FFF2-40B4-BE49-F238E27FC236}">
                <a16:creationId xmlns:a16="http://schemas.microsoft.com/office/drawing/2014/main" id="{6C829CE5-4AB0-47F5-9F83-CC69F90321ED}"/>
              </a:ext>
            </a:extLst>
          </p:cNvPr>
          <p:cNvPicPr>
            <a:picLocks noChangeAspect="1"/>
          </p:cNvPicPr>
          <p:nvPr/>
        </p:nvPicPr>
        <p:blipFill>
          <a:blip r:embed="rId9"/>
          <a:stretch>
            <a:fillRect/>
          </a:stretch>
        </p:blipFill>
        <p:spPr>
          <a:xfrm>
            <a:off x="3163391" y="5706056"/>
            <a:ext cx="1271825" cy="489396"/>
          </a:xfrm>
          <a:prstGeom prst="rect">
            <a:avLst/>
          </a:prstGeom>
        </p:spPr>
      </p:pic>
      <p:pic>
        <p:nvPicPr>
          <p:cNvPr id="45" name="Picture 2" descr="Image result for cargo plane transporting food">
            <a:extLst>
              <a:ext uri="{FF2B5EF4-FFF2-40B4-BE49-F238E27FC236}">
                <a16:creationId xmlns:a16="http://schemas.microsoft.com/office/drawing/2014/main" id="{E9B9B1C0-ED80-4019-BCD1-282A50C09F96}"/>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t="-52" r="24999" b="52"/>
          <a:stretch/>
        </p:blipFill>
        <p:spPr bwMode="auto">
          <a:xfrm>
            <a:off x="3974312" y="938838"/>
            <a:ext cx="1132520" cy="1132520"/>
          </a:xfrm>
          <a:prstGeom prst="flowChartConnector">
            <a:avLst/>
          </a:prstGeom>
          <a:noFill/>
          <a:extLst>
            <a:ext uri="{909E8E84-426E-40DD-AFC4-6F175D3DCCD1}">
              <a14:hiddenFill xmlns:a14="http://schemas.microsoft.com/office/drawing/2010/main">
                <a:solidFill>
                  <a:srgbClr val="FFFFFF"/>
                </a:solidFill>
              </a14:hiddenFill>
            </a:ext>
          </a:extLst>
        </p:spPr>
      </p:pic>
      <p:pic>
        <p:nvPicPr>
          <p:cNvPr id="57" name="Picture 56">
            <a:extLst>
              <a:ext uri="{FF2B5EF4-FFF2-40B4-BE49-F238E27FC236}">
                <a16:creationId xmlns:a16="http://schemas.microsoft.com/office/drawing/2014/main" id="{960CB704-4FEC-4D01-BBEE-D626C73183C9}"/>
              </a:ext>
            </a:extLst>
          </p:cNvPr>
          <p:cNvPicPr>
            <a:picLocks noChangeAspect="1"/>
          </p:cNvPicPr>
          <p:nvPr/>
        </p:nvPicPr>
        <p:blipFill>
          <a:blip r:embed="rId11"/>
          <a:stretch>
            <a:fillRect/>
          </a:stretch>
        </p:blipFill>
        <p:spPr>
          <a:xfrm>
            <a:off x="2412322" y="2824609"/>
            <a:ext cx="1247775" cy="781050"/>
          </a:xfrm>
          <a:prstGeom prst="rect">
            <a:avLst/>
          </a:prstGeom>
        </p:spPr>
      </p:pic>
      <p:pic>
        <p:nvPicPr>
          <p:cNvPr id="58" name="Picture 2" descr="Image result for oracle">
            <a:extLst>
              <a:ext uri="{FF2B5EF4-FFF2-40B4-BE49-F238E27FC236}">
                <a16:creationId xmlns:a16="http://schemas.microsoft.com/office/drawing/2014/main" id="{28E1469A-DB4A-4294-8034-27DD324046D6}"/>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830684" y="565047"/>
            <a:ext cx="1034206" cy="668822"/>
          </a:xfrm>
          <a:prstGeom prst="rect">
            <a:avLst/>
          </a:prstGeom>
          <a:noFill/>
          <a:extLst>
            <a:ext uri="{909E8E84-426E-40DD-AFC4-6F175D3DCCD1}">
              <a14:hiddenFill xmlns:a14="http://schemas.microsoft.com/office/drawing/2010/main">
                <a:solidFill>
                  <a:srgbClr val="FFFFFF"/>
                </a:solidFill>
              </a14:hiddenFill>
            </a:ext>
          </a:extLst>
        </p:spPr>
      </p:pic>
      <p:pic>
        <p:nvPicPr>
          <p:cNvPr id="59" name="Graphic 58" descr="Link">
            <a:extLst>
              <a:ext uri="{FF2B5EF4-FFF2-40B4-BE49-F238E27FC236}">
                <a16:creationId xmlns:a16="http://schemas.microsoft.com/office/drawing/2014/main" id="{C7CE708F-CB5D-4CA1-BDDF-47566239B714}"/>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1841489" y="-216205"/>
            <a:ext cx="914400" cy="914400"/>
          </a:xfrm>
          <a:prstGeom prst="rect">
            <a:avLst/>
          </a:prstGeom>
        </p:spPr>
      </p:pic>
      <p:pic>
        <p:nvPicPr>
          <p:cNvPr id="62" name="Picture 2" descr="Image result for oracle">
            <a:extLst>
              <a:ext uri="{FF2B5EF4-FFF2-40B4-BE49-F238E27FC236}">
                <a16:creationId xmlns:a16="http://schemas.microsoft.com/office/drawing/2014/main" id="{0D9F7E53-A42E-4400-BCB3-898055AF660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667142" y="531318"/>
            <a:ext cx="1034206" cy="668822"/>
          </a:xfrm>
          <a:prstGeom prst="rect">
            <a:avLst/>
          </a:prstGeom>
          <a:noFill/>
          <a:extLst>
            <a:ext uri="{909E8E84-426E-40DD-AFC4-6F175D3DCCD1}">
              <a14:hiddenFill xmlns:a14="http://schemas.microsoft.com/office/drawing/2010/main">
                <a:solidFill>
                  <a:srgbClr val="FFFFFF"/>
                </a:solidFill>
              </a14:hiddenFill>
            </a:ext>
          </a:extLst>
        </p:spPr>
      </p:pic>
      <p:pic>
        <p:nvPicPr>
          <p:cNvPr id="63" name="Picture 2" descr="Image result for oracle">
            <a:extLst>
              <a:ext uri="{FF2B5EF4-FFF2-40B4-BE49-F238E27FC236}">
                <a16:creationId xmlns:a16="http://schemas.microsoft.com/office/drawing/2014/main" id="{5BBDFE85-C7C9-43C2-8C5E-0B78604435A3}"/>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6624784" y="2472223"/>
            <a:ext cx="1034206" cy="668822"/>
          </a:xfrm>
          <a:prstGeom prst="rect">
            <a:avLst/>
          </a:prstGeom>
          <a:noFill/>
          <a:extLst>
            <a:ext uri="{909E8E84-426E-40DD-AFC4-6F175D3DCCD1}">
              <a14:hiddenFill xmlns:a14="http://schemas.microsoft.com/office/drawing/2010/main">
                <a:solidFill>
                  <a:srgbClr val="FFFFFF"/>
                </a:solidFill>
              </a14:hiddenFill>
            </a:ext>
          </a:extLst>
        </p:spPr>
      </p:pic>
      <p:pic>
        <p:nvPicPr>
          <p:cNvPr id="65" name="Graphic 64" descr="Link">
            <a:extLst>
              <a:ext uri="{FF2B5EF4-FFF2-40B4-BE49-F238E27FC236}">
                <a16:creationId xmlns:a16="http://schemas.microsoft.com/office/drawing/2014/main" id="{512F9366-1152-4A29-85EF-1E107140A172}"/>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5195152" y="4612871"/>
            <a:ext cx="914400" cy="914400"/>
          </a:xfrm>
          <a:prstGeom prst="rect">
            <a:avLst/>
          </a:prstGeom>
        </p:spPr>
      </p:pic>
      <p:pic>
        <p:nvPicPr>
          <p:cNvPr id="67" name="Graphic 66" descr="Link">
            <a:extLst>
              <a:ext uri="{FF2B5EF4-FFF2-40B4-BE49-F238E27FC236}">
                <a16:creationId xmlns:a16="http://schemas.microsoft.com/office/drawing/2014/main" id="{BB999F9D-DB81-4E47-81F2-FA93895000DF}"/>
              </a:ext>
            </a:extLst>
          </p:cNvPr>
          <p:cNvPicPr>
            <a:picLocks noChangeAspect="1"/>
          </p:cNvPicPr>
          <p:nvPr/>
        </p:nvPicPr>
        <p:blipFill>
          <a:blip r:embed="rId15">
            <a:extLst>
              <a:ext uri="{96DAC541-7B7A-43D3-8B79-37D633B846F1}">
                <asvg:svgBlip xmlns:asvg="http://schemas.microsoft.com/office/drawing/2016/SVG/main" r:embed="rId17"/>
              </a:ext>
            </a:extLst>
          </a:blip>
          <a:stretch>
            <a:fillRect/>
          </a:stretch>
        </p:blipFill>
        <p:spPr>
          <a:xfrm>
            <a:off x="4153687" y="4743848"/>
            <a:ext cx="914400" cy="914400"/>
          </a:xfrm>
          <a:prstGeom prst="rect">
            <a:avLst/>
          </a:prstGeom>
        </p:spPr>
      </p:pic>
      <p:pic>
        <p:nvPicPr>
          <p:cNvPr id="68" name="Graphic 67" descr="Link">
            <a:extLst>
              <a:ext uri="{FF2B5EF4-FFF2-40B4-BE49-F238E27FC236}">
                <a16:creationId xmlns:a16="http://schemas.microsoft.com/office/drawing/2014/main" id="{A508A459-A70A-4CCD-BCFA-5186855DCB57}"/>
              </a:ext>
            </a:extLst>
          </p:cNvPr>
          <p:cNvPicPr>
            <a:picLocks noChangeAspect="1"/>
          </p:cNvPicPr>
          <p:nvPr/>
        </p:nvPicPr>
        <p:blipFill>
          <a:blip r:embed="rId15">
            <a:extLst>
              <a:ext uri="{96DAC541-7B7A-43D3-8B79-37D633B846F1}">
                <asvg:svgBlip xmlns:asvg="http://schemas.microsoft.com/office/drawing/2016/SVG/main" r:embed="rId17"/>
              </a:ext>
            </a:extLst>
          </a:blip>
          <a:stretch>
            <a:fillRect/>
          </a:stretch>
        </p:blipFill>
        <p:spPr>
          <a:xfrm>
            <a:off x="2822560" y="5168577"/>
            <a:ext cx="914400" cy="914400"/>
          </a:xfrm>
          <a:prstGeom prst="rect">
            <a:avLst/>
          </a:prstGeom>
        </p:spPr>
      </p:pic>
      <p:pic>
        <p:nvPicPr>
          <p:cNvPr id="70" name="Picture 2" descr="Image result for oracle">
            <a:extLst>
              <a:ext uri="{FF2B5EF4-FFF2-40B4-BE49-F238E27FC236}">
                <a16:creationId xmlns:a16="http://schemas.microsoft.com/office/drawing/2014/main" id="{15CBC3ED-2DCA-4AB3-9E2C-5BC32847EE30}"/>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096442" y="2653759"/>
            <a:ext cx="1034206" cy="668822"/>
          </a:xfrm>
          <a:prstGeom prst="rect">
            <a:avLst/>
          </a:prstGeom>
          <a:noFill/>
          <a:extLst>
            <a:ext uri="{909E8E84-426E-40DD-AFC4-6F175D3DCCD1}">
              <a14:hiddenFill xmlns:a14="http://schemas.microsoft.com/office/drawing/2010/main">
                <a:solidFill>
                  <a:srgbClr val="FFFFFF"/>
                </a:solidFill>
              </a14:hiddenFill>
            </a:ext>
          </a:extLst>
        </p:spPr>
      </p:pic>
      <p:pic>
        <p:nvPicPr>
          <p:cNvPr id="71" name="Graphic 70" descr="Link">
            <a:extLst>
              <a:ext uri="{FF2B5EF4-FFF2-40B4-BE49-F238E27FC236}">
                <a16:creationId xmlns:a16="http://schemas.microsoft.com/office/drawing/2014/main" id="{DA6F0EAB-DF87-4DF6-BFA4-EE3C663B1BB9}"/>
              </a:ext>
            </a:extLst>
          </p:cNvPr>
          <p:cNvPicPr>
            <a:picLocks noChangeAspect="1"/>
          </p:cNvPicPr>
          <p:nvPr/>
        </p:nvPicPr>
        <p:blipFill>
          <a:blip r:embed="rId15">
            <a:extLst>
              <a:ext uri="{96DAC541-7B7A-43D3-8B79-37D633B846F1}">
                <asvg:svgBlip xmlns:asvg="http://schemas.microsoft.com/office/drawing/2016/SVG/main" r:embed="rId17"/>
              </a:ext>
            </a:extLst>
          </a:blip>
          <a:stretch>
            <a:fillRect/>
          </a:stretch>
        </p:blipFill>
        <p:spPr>
          <a:xfrm>
            <a:off x="4668920" y="2367409"/>
            <a:ext cx="914400" cy="914400"/>
          </a:xfrm>
          <a:prstGeom prst="rect">
            <a:avLst/>
          </a:prstGeom>
        </p:spPr>
      </p:pic>
      <p:pic>
        <p:nvPicPr>
          <p:cNvPr id="32" name="Picture 31">
            <a:extLst>
              <a:ext uri="{FF2B5EF4-FFF2-40B4-BE49-F238E27FC236}">
                <a16:creationId xmlns:a16="http://schemas.microsoft.com/office/drawing/2014/main" id="{A86F5DB3-219B-47F7-B53C-02A230FC68F8}"/>
              </a:ext>
            </a:extLst>
          </p:cNvPr>
          <p:cNvPicPr>
            <a:picLocks noChangeAspect="1"/>
          </p:cNvPicPr>
          <p:nvPr/>
        </p:nvPicPr>
        <p:blipFill rotWithShape="1">
          <a:blip r:embed="rId18"/>
          <a:srcRect r="67821" b="52069"/>
          <a:stretch/>
        </p:blipFill>
        <p:spPr>
          <a:xfrm>
            <a:off x="19466" y="87378"/>
            <a:ext cx="1733868" cy="1057694"/>
          </a:xfrm>
          <a:prstGeom prst="rect">
            <a:avLst/>
          </a:prstGeom>
        </p:spPr>
      </p:pic>
      <p:pic>
        <p:nvPicPr>
          <p:cNvPr id="10242" name="Picture 2">
            <a:extLst>
              <a:ext uri="{FF2B5EF4-FFF2-40B4-BE49-F238E27FC236}">
                <a16:creationId xmlns:a16="http://schemas.microsoft.com/office/drawing/2014/main" id="{29E0DE23-C6A8-4FE1-964B-9A4F7C76BBFA}"/>
              </a:ext>
            </a:extLst>
          </p:cNvPr>
          <p:cNvPicPr>
            <a:picLocks noChangeAspect="1" noChangeArrowheads="1"/>
          </p:cNvPicPr>
          <p:nvPr/>
        </p:nvPicPr>
        <p:blipFill>
          <a:blip r:embed="rId19">
            <a:extLst>
              <a:ext uri="{BEBA8EAE-BF5A-486C-A8C5-ECC9F3942E4B}">
                <a14:imgProps xmlns:a14="http://schemas.microsoft.com/office/drawing/2010/main">
                  <a14:imgLayer r:embed="rId20">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6758056" y="1249627"/>
            <a:ext cx="1383404" cy="9162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3461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fade">
                                      <p:cBhvr>
                                        <p:cTn id="7" dur="500"/>
                                        <p:tgtEl>
                                          <p:spTgt spid="58"/>
                                        </p:tgtEl>
                                      </p:cBhvr>
                                    </p:animEffect>
                                  </p:childTnLst>
                                </p:cTn>
                              </p:par>
                              <p:par>
                                <p:cTn id="8" presetID="10" presetClass="entr" presetSubtype="0" fill="hold" nodeType="withEffect">
                                  <p:stCondLst>
                                    <p:cond delay="0"/>
                                  </p:stCondLst>
                                  <p:childTnLst>
                                    <p:set>
                                      <p:cBhvr>
                                        <p:cTn id="9" dur="1" fill="hold">
                                          <p:stCondLst>
                                            <p:cond delay="0"/>
                                          </p:stCondLst>
                                        </p:cTn>
                                        <p:tgtEl>
                                          <p:spTgt spid="59"/>
                                        </p:tgtEl>
                                        <p:attrNameLst>
                                          <p:attrName>style.visibility</p:attrName>
                                        </p:attrNameLst>
                                      </p:cBhvr>
                                      <p:to>
                                        <p:strVal val="visible"/>
                                      </p:to>
                                    </p:set>
                                    <p:animEffect transition="in" filter="fade">
                                      <p:cBhvr>
                                        <p:cTn id="10" dur="500"/>
                                        <p:tgtEl>
                                          <p:spTgt spid="59"/>
                                        </p:tgtEl>
                                      </p:cBhvr>
                                    </p:animEffect>
                                  </p:childTnLst>
                                </p:cTn>
                              </p:par>
                              <p:par>
                                <p:cTn id="11" presetID="10" presetClass="entr" presetSubtype="0" fill="hold" nodeType="withEffect">
                                  <p:stCondLst>
                                    <p:cond delay="0"/>
                                  </p:stCondLst>
                                  <p:childTnLst>
                                    <p:set>
                                      <p:cBhvr>
                                        <p:cTn id="12" dur="1" fill="hold">
                                          <p:stCondLst>
                                            <p:cond delay="0"/>
                                          </p:stCondLst>
                                        </p:cTn>
                                        <p:tgtEl>
                                          <p:spTgt spid="62"/>
                                        </p:tgtEl>
                                        <p:attrNameLst>
                                          <p:attrName>style.visibility</p:attrName>
                                        </p:attrNameLst>
                                      </p:cBhvr>
                                      <p:to>
                                        <p:strVal val="visible"/>
                                      </p:to>
                                    </p:set>
                                    <p:animEffect transition="in" filter="fade">
                                      <p:cBhvr>
                                        <p:cTn id="13" dur="500"/>
                                        <p:tgtEl>
                                          <p:spTgt spid="62"/>
                                        </p:tgtEl>
                                      </p:cBhvr>
                                    </p:animEffect>
                                  </p:childTnLst>
                                </p:cTn>
                              </p:par>
                              <p:par>
                                <p:cTn id="14" presetID="10" presetClass="entr" presetSubtype="0" fill="hold" nodeType="withEffect">
                                  <p:stCondLst>
                                    <p:cond delay="0"/>
                                  </p:stCondLst>
                                  <p:childTnLst>
                                    <p:set>
                                      <p:cBhvr>
                                        <p:cTn id="15" dur="1" fill="hold">
                                          <p:stCondLst>
                                            <p:cond delay="0"/>
                                          </p:stCondLst>
                                        </p:cTn>
                                        <p:tgtEl>
                                          <p:spTgt spid="63"/>
                                        </p:tgtEl>
                                        <p:attrNameLst>
                                          <p:attrName>style.visibility</p:attrName>
                                        </p:attrNameLst>
                                      </p:cBhvr>
                                      <p:to>
                                        <p:strVal val="visible"/>
                                      </p:to>
                                    </p:set>
                                    <p:animEffect transition="in" filter="fade">
                                      <p:cBhvr>
                                        <p:cTn id="16" dur="500"/>
                                        <p:tgtEl>
                                          <p:spTgt spid="63"/>
                                        </p:tgtEl>
                                      </p:cBhvr>
                                    </p:animEffect>
                                  </p:childTnLst>
                                </p:cTn>
                              </p:par>
                              <p:par>
                                <p:cTn id="17" presetID="10" presetClass="entr" presetSubtype="0" fill="hold" nodeType="withEffect">
                                  <p:stCondLst>
                                    <p:cond delay="0"/>
                                  </p:stCondLst>
                                  <p:childTnLst>
                                    <p:set>
                                      <p:cBhvr>
                                        <p:cTn id="18" dur="1" fill="hold">
                                          <p:stCondLst>
                                            <p:cond delay="0"/>
                                          </p:stCondLst>
                                        </p:cTn>
                                        <p:tgtEl>
                                          <p:spTgt spid="65"/>
                                        </p:tgtEl>
                                        <p:attrNameLst>
                                          <p:attrName>style.visibility</p:attrName>
                                        </p:attrNameLst>
                                      </p:cBhvr>
                                      <p:to>
                                        <p:strVal val="visible"/>
                                      </p:to>
                                    </p:set>
                                    <p:animEffect transition="in" filter="fade">
                                      <p:cBhvr>
                                        <p:cTn id="19" dur="500"/>
                                        <p:tgtEl>
                                          <p:spTgt spid="65"/>
                                        </p:tgtEl>
                                      </p:cBhvr>
                                    </p:animEffect>
                                  </p:childTnLst>
                                </p:cTn>
                              </p:par>
                              <p:par>
                                <p:cTn id="20" presetID="10" presetClass="entr" presetSubtype="0" fill="hold" nodeType="withEffect">
                                  <p:stCondLst>
                                    <p:cond delay="0"/>
                                  </p:stCondLst>
                                  <p:childTnLst>
                                    <p:set>
                                      <p:cBhvr>
                                        <p:cTn id="21" dur="1" fill="hold">
                                          <p:stCondLst>
                                            <p:cond delay="0"/>
                                          </p:stCondLst>
                                        </p:cTn>
                                        <p:tgtEl>
                                          <p:spTgt spid="67"/>
                                        </p:tgtEl>
                                        <p:attrNameLst>
                                          <p:attrName>style.visibility</p:attrName>
                                        </p:attrNameLst>
                                      </p:cBhvr>
                                      <p:to>
                                        <p:strVal val="visible"/>
                                      </p:to>
                                    </p:set>
                                    <p:animEffect transition="in" filter="fade">
                                      <p:cBhvr>
                                        <p:cTn id="22" dur="500"/>
                                        <p:tgtEl>
                                          <p:spTgt spid="67"/>
                                        </p:tgtEl>
                                      </p:cBhvr>
                                    </p:animEffect>
                                  </p:childTnLst>
                                </p:cTn>
                              </p:par>
                              <p:par>
                                <p:cTn id="23" presetID="10" presetClass="entr" presetSubtype="0" fill="hold" nodeType="withEffect">
                                  <p:stCondLst>
                                    <p:cond delay="0"/>
                                  </p:stCondLst>
                                  <p:childTnLst>
                                    <p:set>
                                      <p:cBhvr>
                                        <p:cTn id="24" dur="1" fill="hold">
                                          <p:stCondLst>
                                            <p:cond delay="0"/>
                                          </p:stCondLst>
                                        </p:cTn>
                                        <p:tgtEl>
                                          <p:spTgt spid="68"/>
                                        </p:tgtEl>
                                        <p:attrNameLst>
                                          <p:attrName>style.visibility</p:attrName>
                                        </p:attrNameLst>
                                      </p:cBhvr>
                                      <p:to>
                                        <p:strVal val="visible"/>
                                      </p:to>
                                    </p:set>
                                    <p:animEffect transition="in" filter="fade">
                                      <p:cBhvr>
                                        <p:cTn id="25" dur="500"/>
                                        <p:tgtEl>
                                          <p:spTgt spid="68"/>
                                        </p:tgtEl>
                                      </p:cBhvr>
                                    </p:animEffect>
                                  </p:childTnLst>
                                </p:cTn>
                              </p:par>
                              <p:par>
                                <p:cTn id="26" presetID="10" presetClass="entr" presetSubtype="0" fill="hold" nodeType="withEffect">
                                  <p:stCondLst>
                                    <p:cond delay="0"/>
                                  </p:stCondLst>
                                  <p:childTnLst>
                                    <p:set>
                                      <p:cBhvr>
                                        <p:cTn id="27" dur="1" fill="hold">
                                          <p:stCondLst>
                                            <p:cond delay="0"/>
                                          </p:stCondLst>
                                        </p:cTn>
                                        <p:tgtEl>
                                          <p:spTgt spid="70"/>
                                        </p:tgtEl>
                                        <p:attrNameLst>
                                          <p:attrName>style.visibility</p:attrName>
                                        </p:attrNameLst>
                                      </p:cBhvr>
                                      <p:to>
                                        <p:strVal val="visible"/>
                                      </p:to>
                                    </p:set>
                                    <p:animEffect transition="in" filter="fade">
                                      <p:cBhvr>
                                        <p:cTn id="28" dur="500"/>
                                        <p:tgtEl>
                                          <p:spTgt spid="70"/>
                                        </p:tgtEl>
                                      </p:cBhvr>
                                    </p:animEffect>
                                  </p:childTnLst>
                                </p:cTn>
                              </p:par>
                              <p:par>
                                <p:cTn id="29" presetID="10" presetClass="entr" presetSubtype="0" fill="hold" nodeType="withEffect">
                                  <p:stCondLst>
                                    <p:cond delay="0"/>
                                  </p:stCondLst>
                                  <p:childTnLst>
                                    <p:set>
                                      <p:cBhvr>
                                        <p:cTn id="30" dur="1" fill="hold">
                                          <p:stCondLst>
                                            <p:cond delay="0"/>
                                          </p:stCondLst>
                                        </p:cTn>
                                        <p:tgtEl>
                                          <p:spTgt spid="71"/>
                                        </p:tgtEl>
                                        <p:attrNameLst>
                                          <p:attrName>style.visibility</p:attrName>
                                        </p:attrNameLst>
                                      </p:cBhvr>
                                      <p:to>
                                        <p:strVal val="visible"/>
                                      </p:to>
                                    </p:set>
                                    <p:animEffect transition="in" filter="fade">
                                      <p:cBhvr>
                                        <p:cTn id="31"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54">
            <a:extLst>
              <a:ext uri="{FF2B5EF4-FFF2-40B4-BE49-F238E27FC236}">
                <a16:creationId xmlns:a16="http://schemas.microsoft.com/office/drawing/2014/main" id="{5036DAC2-F78B-4F56-88A2-85B216AC6193}"/>
              </a:ext>
            </a:extLst>
          </p:cNvPr>
          <p:cNvSpPr/>
          <p:nvPr/>
        </p:nvSpPr>
        <p:spPr>
          <a:xfrm>
            <a:off x="6078968" y="1426032"/>
            <a:ext cx="2869577" cy="4761125"/>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964ACE21-1D51-4F4E-BA61-3E3AA3172D59}"/>
              </a:ext>
            </a:extLst>
          </p:cNvPr>
          <p:cNvSpPr/>
          <p:nvPr/>
        </p:nvSpPr>
        <p:spPr>
          <a:xfrm>
            <a:off x="6427892" y="3310829"/>
            <a:ext cx="1121227" cy="132805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Section_</a:t>
            </a:r>
          </a:p>
          <a:p>
            <a:pPr algn="ctr"/>
            <a:r>
              <a:rPr lang="en-US" b="1" dirty="0"/>
              <a:t>REGIONS</a:t>
            </a:r>
          </a:p>
          <a:p>
            <a:pPr algn="ctr"/>
            <a:r>
              <a:rPr lang="en-US" b="1" dirty="0"/>
              <a:t>.RMD</a:t>
            </a:r>
          </a:p>
        </p:txBody>
      </p:sp>
      <p:sp>
        <p:nvSpPr>
          <p:cNvPr id="96" name="Rectangle 95">
            <a:extLst>
              <a:ext uri="{FF2B5EF4-FFF2-40B4-BE49-F238E27FC236}">
                <a16:creationId xmlns:a16="http://schemas.microsoft.com/office/drawing/2014/main" id="{5BD4DEB5-21E7-4485-ACA7-E44AAFF39A82}"/>
              </a:ext>
            </a:extLst>
          </p:cNvPr>
          <p:cNvSpPr/>
          <p:nvPr/>
        </p:nvSpPr>
        <p:spPr>
          <a:xfrm>
            <a:off x="9540868" y="358469"/>
            <a:ext cx="3113649" cy="4029475"/>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BACE3EFC-6752-40CD-AAE2-7620F08A9AAC}"/>
              </a:ext>
            </a:extLst>
          </p:cNvPr>
          <p:cNvSpPr/>
          <p:nvPr/>
        </p:nvSpPr>
        <p:spPr>
          <a:xfrm>
            <a:off x="9661426" y="1067359"/>
            <a:ext cx="2881993" cy="3133385"/>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r>
              <a:rPr lang="en-US" sz="1400" dirty="0"/>
              <a:t>###National</a:t>
            </a:r>
          </a:p>
          <a:p>
            <a:r>
              <a:rPr lang="en-US" sz="1400" dirty="0"/>
              <a:t>```{r}</a:t>
            </a:r>
          </a:p>
          <a:p>
            <a:r>
              <a:rPr lang="en-US" sz="1400" dirty="0" err="1"/>
              <a:t>US.data$jobs</a:t>
            </a:r>
            <a:r>
              <a:rPr lang="en-US" sz="1400" dirty="0"/>
              <a:t>&lt;- 8000000/1000</a:t>
            </a:r>
          </a:p>
          <a:p>
            <a:r>
              <a:rPr lang="en-US" sz="1400" dirty="0"/>
              <a:t>```</a:t>
            </a:r>
          </a:p>
          <a:p>
            <a:r>
              <a:rPr lang="en-US" sz="1400" dirty="0"/>
              <a:t>In 2015, the U.S. had a `r </a:t>
            </a:r>
            <a:r>
              <a:rPr lang="en-US" sz="1400" dirty="0" err="1"/>
              <a:t>US.data$jobs</a:t>
            </a:r>
            <a:r>
              <a:rPr lang="en-US" sz="1400" dirty="0"/>
              <a:t>  ` thousand job increase (see figure 3). </a:t>
            </a:r>
          </a:p>
          <a:p>
            <a:endParaRPr lang="en-US" sz="1400" dirty="0"/>
          </a:p>
          <a:p>
            <a:r>
              <a:rPr lang="en-US" sz="1400" dirty="0"/>
              <a:t>###North Pacific</a:t>
            </a:r>
          </a:p>
          <a:p>
            <a:r>
              <a:rPr lang="en-US" sz="1400" dirty="0"/>
              <a:t>```{r}</a:t>
            </a:r>
          </a:p>
          <a:p>
            <a:r>
              <a:rPr lang="en-US" sz="1400" dirty="0" err="1"/>
              <a:t>AK.data$jobs</a:t>
            </a:r>
            <a:r>
              <a:rPr lang="en-US" sz="1400" dirty="0"/>
              <a:t>&lt;- 9000/1000</a:t>
            </a:r>
          </a:p>
          <a:p>
            <a:r>
              <a:rPr lang="en-US" sz="1400" dirty="0"/>
              <a:t>```</a:t>
            </a:r>
          </a:p>
          <a:p>
            <a:r>
              <a:rPr lang="en-US" sz="1400" dirty="0"/>
              <a:t>In 2015, the North Pacific Region had a </a:t>
            </a:r>
          </a:p>
          <a:p>
            <a:r>
              <a:rPr lang="en-US" sz="1400" dirty="0"/>
              <a:t>`r </a:t>
            </a:r>
            <a:r>
              <a:rPr lang="en-US" sz="1400" dirty="0" err="1"/>
              <a:t>AK.data$jobs</a:t>
            </a:r>
            <a:r>
              <a:rPr lang="en-US" sz="1400" dirty="0"/>
              <a:t>  ` thousand job increase; figure 4. </a:t>
            </a:r>
          </a:p>
        </p:txBody>
      </p:sp>
      <p:sp>
        <p:nvSpPr>
          <p:cNvPr id="54" name="Rectangle 53">
            <a:extLst>
              <a:ext uri="{FF2B5EF4-FFF2-40B4-BE49-F238E27FC236}">
                <a16:creationId xmlns:a16="http://schemas.microsoft.com/office/drawing/2014/main" id="{1087ED86-0AB2-401F-A9DF-AC535E61C263}"/>
              </a:ext>
            </a:extLst>
          </p:cNvPr>
          <p:cNvSpPr/>
          <p:nvPr/>
        </p:nvSpPr>
        <p:spPr>
          <a:xfrm>
            <a:off x="9540868" y="4673015"/>
            <a:ext cx="3113649" cy="1731859"/>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r>
              <a:rPr lang="en-US" b="1" dirty="0">
                <a:solidFill>
                  <a:schemeClr val="tx2">
                    <a:lumMod val="60000"/>
                    <a:lumOff val="40000"/>
                  </a:schemeClr>
                </a:solidFill>
              </a:rPr>
              <a:t>National</a:t>
            </a:r>
          </a:p>
          <a:p>
            <a:r>
              <a:rPr lang="en-US" sz="1400" dirty="0">
                <a:solidFill>
                  <a:schemeClr val="tx2">
                    <a:lumMod val="75000"/>
                  </a:schemeClr>
                </a:solidFill>
              </a:rPr>
              <a:t>In 2015, the U.S. had a 8000 thousand jobs increase (see figure 3). </a:t>
            </a:r>
          </a:p>
          <a:p>
            <a:endParaRPr lang="en-US" sz="1400" dirty="0"/>
          </a:p>
          <a:p>
            <a:r>
              <a:rPr lang="en-US" b="1" dirty="0">
                <a:solidFill>
                  <a:schemeClr val="tx2">
                    <a:lumMod val="60000"/>
                    <a:lumOff val="40000"/>
                  </a:schemeClr>
                </a:solidFill>
              </a:rPr>
              <a:t>North Pacific</a:t>
            </a:r>
            <a:r>
              <a:rPr lang="en-US" sz="1400" b="1" dirty="0">
                <a:solidFill>
                  <a:schemeClr val="tx2">
                    <a:lumMod val="60000"/>
                    <a:lumOff val="40000"/>
                  </a:schemeClr>
                </a:solidFill>
              </a:rPr>
              <a:t> </a:t>
            </a:r>
          </a:p>
          <a:p>
            <a:r>
              <a:rPr lang="en-US" sz="1400" dirty="0">
                <a:solidFill>
                  <a:schemeClr val="tx2">
                    <a:lumMod val="75000"/>
                  </a:schemeClr>
                </a:solidFill>
              </a:rPr>
              <a:t>In 2015, the North Pacific Region had a 9 thousand job increase; figure 4. </a:t>
            </a:r>
          </a:p>
        </p:txBody>
      </p:sp>
      <p:sp>
        <p:nvSpPr>
          <p:cNvPr id="4" name="Slide Number Placeholder 3">
            <a:extLst>
              <a:ext uri="{FF2B5EF4-FFF2-40B4-BE49-F238E27FC236}">
                <a16:creationId xmlns:a16="http://schemas.microsoft.com/office/drawing/2014/main" id="{A762C451-5EDC-4291-9BEB-2F98D9FF8076}"/>
              </a:ext>
            </a:extLst>
          </p:cNvPr>
          <p:cNvSpPr>
            <a:spLocks noGrp="1"/>
          </p:cNvSpPr>
          <p:nvPr>
            <p:ph type="sldNum" sz="quarter" idx="10"/>
          </p:nvPr>
        </p:nvSpPr>
        <p:spPr/>
        <p:txBody>
          <a:bodyPr/>
          <a:lstStyle/>
          <a:p>
            <a:r>
              <a:rPr lang="en-US"/>
              <a:t>U.S. Department of Commerce | National Oceanic and Atmospheric Administration | NOAA Fisheries | Page </a:t>
            </a:r>
            <a:fld id="{632D3AEB-7CBE-3049-91AC-335C6B4F5BF6}" type="slidenum">
              <a:rPr lang="en-US" smtClean="0"/>
              <a:pPr/>
              <a:t>9</a:t>
            </a:fld>
            <a:endParaRPr lang="en-US" dirty="0"/>
          </a:p>
        </p:txBody>
      </p:sp>
      <p:sp>
        <p:nvSpPr>
          <p:cNvPr id="7" name="Rectangle 6">
            <a:extLst>
              <a:ext uri="{FF2B5EF4-FFF2-40B4-BE49-F238E27FC236}">
                <a16:creationId xmlns:a16="http://schemas.microsoft.com/office/drawing/2014/main" id="{4D5D2ED1-DE87-49BD-892B-609113194B0B}"/>
              </a:ext>
            </a:extLst>
          </p:cNvPr>
          <p:cNvSpPr/>
          <p:nvPr/>
        </p:nvSpPr>
        <p:spPr>
          <a:xfrm>
            <a:off x="598711" y="1641885"/>
            <a:ext cx="5127171" cy="4192855"/>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AD846FA-58FD-42EB-A262-A895F8F82173}"/>
              </a:ext>
            </a:extLst>
          </p:cNvPr>
          <p:cNvSpPr/>
          <p:nvPr/>
        </p:nvSpPr>
        <p:spPr>
          <a:xfrm>
            <a:off x="1970313" y="2155379"/>
            <a:ext cx="1121227" cy="132805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Load Data Saved on Local Drive 2</a:t>
            </a:r>
          </a:p>
          <a:p>
            <a:pPr algn="ctr"/>
            <a:r>
              <a:rPr lang="en-US" b="1" dirty="0"/>
              <a:t>.R</a:t>
            </a:r>
          </a:p>
        </p:txBody>
      </p:sp>
      <p:sp>
        <p:nvSpPr>
          <p:cNvPr id="10" name="Rectangle 9">
            <a:extLst>
              <a:ext uri="{FF2B5EF4-FFF2-40B4-BE49-F238E27FC236}">
                <a16:creationId xmlns:a16="http://schemas.microsoft.com/office/drawing/2014/main" id="{4EE69AA9-1381-4BFB-B831-822820316EC9}"/>
              </a:ext>
            </a:extLst>
          </p:cNvPr>
          <p:cNvSpPr/>
          <p:nvPr/>
        </p:nvSpPr>
        <p:spPr>
          <a:xfrm>
            <a:off x="3167740" y="1894118"/>
            <a:ext cx="1121227" cy="1328057"/>
          </a:xfrm>
          <a:prstGeom prst="rect">
            <a:avLst/>
          </a:prstGeom>
          <a:solidFill>
            <a:srgbClr val="FFFFFF">
              <a:alpha val="65098"/>
            </a:srgb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i="1" dirty="0">
                <a:solidFill>
                  <a:schemeClr val="bg1">
                    <a:lumMod val="50000"/>
                  </a:schemeClr>
                </a:solidFill>
              </a:rPr>
              <a:t>[Missing Resource]</a:t>
            </a:r>
          </a:p>
        </p:txBody>
      </p:sp>
      <p:sp>
        <p:nvSpPr>
          <p:cNvPr id="11" name="Rectangle 10">
            <a:extLst>
              <a:ext uri="{FF2B5EF4-FFF2-40B4-BE49-F238E27FC236}">
                <a16:creationId xmlns:a16="http://schemas.microsoft.com/office/drawing/2014/main" id="{5FDC764B-44AE-416D-AA15-80D912907D99}"/>
              </a:ext>
            </a:extLst>
          </p:cNvPr>
          <p:cNvSpPr/>
          <p:nvPr/>
        </p:nvSpPr>
        <p:spPr>
          <a:xfrm>
            <a:off x="772888" y="4180128"/>
            <a:ext cx="1121227" cy="1328057"/>
          </a:xfrm>
          <a:prstGeom prst="rect">
            <a:avLst/>
          </a:prstGeom>
          <a:solidFill>
            <a:srgbClr val="FFFFFF">
              <a:alpha val="65098"/>
            </a:srgb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i="1" dirty="0">
                <a:solidFill>
                  <a:schemeClr val="bg1">
                    <a:lumMod val="50000"/>
                  </a:schemeClr>
                </a:solidFill>
              </a:rPr>
              <a:t>Tables 1.R</a:t>
            </a:r>
          </a:p>
          <a:p>
            <a:pPr algn="ctr"/>
            <a:r>
              <a:rPr lang="en-US" b="1" i="1" dirty="0">
                <a:solidFill>
                  <a:schemeClr val="bg1">
                    <a:lumMod val="50000"/>
                  </a:schemeClr>
                </a:solidFill>
              </a:rPr>
              <a:t>[Missing]</a:t>
            </a:r>
          </a:p>
        </p:txBody>
      </p:sp>
      <p:sp>
        <p:nvSpPr>
          <p:cNvPr id="12" name="Rectangle 11">
            <a:extLst>
              <a:ext uri="{FF2B5EF4-FFF2-40B4-BE49-F238E27FC236}">
                <a16:creationId xmlns:a16="http://schemas.microsoft.com/office/drawing/2014/main" id="{DFE1724E-A6CE-443A-B978-FC5905FBEC98}"/>
              </a:ext>
            </a:extLst>
          </p:cNvPr>
          <p:cNvSpPr/>
          <p:nvPr/>
        </p:nvSpPr>
        <p:spPr>
          <a:xfrm>
            <a:off x="1970315" y="3907978"/>
            <a:ext cx="1121227" cy="132805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Tables 2.R</a:t>
            </a:r>
          </a:p>
        </p:txBody>
      </p:sp>
      <p:sp>
        <p:nvSpPr>
          <p:cNvPr id="13" name="Rectangle 12">
            <a:extLst>
              <a:ext uri="{FF2B5EF4-FFF2-40B4-BE49-F238E27FC236}">
                <a16:creationId xmlns:a16="http://schemas.microsoft.com/office/drawing/2014/main" id="{0A004BBD-88B3-40AD-AC86-F262CCA081AF}"/>
              </a:ext>
            </a:extLst>
          </p:cNvPr>
          <p:cNvSpPr/>
          <p:nvPr/>
        </p:nvSpPr>
        <p:spPr>
          <a:xfrm>
            <a:off x="3167742" y="3907978"/>
            <a:ext cx="1121227" cy="132805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Tables 3.R</a:t>
            </a:r>
          </a:p>
        </p:txBody>
      </p:sp>
      <p:sp>
        <p:nvSpPr>
          <p:cNvPr id="24" name="Rectangle 23">
            <a:extLst>
              <a:ext uri="{FF2B5EF4-FFF2-40B4-BE49-F238E27FC236}">
                <a16:creationId xmlns:a16="http://schemas.microsoft.com/office/drawing/2014/main" id="{C667D669-A1C6-4440-94D2-809DC6C9E49B}"/>
              </a:ext>
            </a:extLst>
          </p:cNvPr>
          <p:cNvSpPr/>
          <p:nvPr/>
        </p:nvSpPr>
        <p:spPr>
          <a:xfrm>
            <a:off x="4348845" y="2156479"/>
            <a:ext cx="1121227" cy="132805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Edit </a:t>
            </a:r>
            <a:r>
              <a:rPr lang="en-US" b="1" dirty="0" err="1"/>
              <a:t>Data.R</a:t>
            </a:r>
            <a:endParaRPr lang="en-US" b="1" dirty="0"/>
          </a:p>
        </p:txBody>
      </p:sp>
      <p:sp>
        <p:nvSpPr>
          <p:cNvPr id="25" name="Rectangle 24">
            <a:extLst>
              <a:ext uri="{FF2B5EF4-FFF2-40B4-BE49-F238E27FC236}">
                <a16:creationId xmlns:a16="http://schemas.microsoft.com/office/drawing/2014/main" id="{DC2E84C8-2F9C-4CEA-A181-041F2C95FDA5}"/>
              </a:ext>
            </a:extLst>
          </p:cNvPr>
          <p:cNvSpPr/>
          <p:nvPr/>
        </p:nvSpPr>
        <p:spPr>
          <a:xfrm>
            <a:off x="4365169" y="4174697"/>
            <a:ext cx="1121227" cy="1328057"/>
          </a:xfrm>
          <a:prstGeom prst="rect">
            <a:avLst/>
          </a:prstGeom>
          <a:solidFill>
            <a:srgbClr val="FFFFFF">
              <a:alpha val="65098"/>
            </a:srgb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i="1" dirty="0">
                <a:solidFill>
                  <a:schemeClr val="bg1">
                    <a:lumMod val="50000"/>
                  </a:schemeClr>
                </a:solidFill>
              </a:rPr>
              <a:t>Tables 4.R</a:t>
            </a:r>
          </a:p>
          <a:p>
            <a:pPr algn="ctr"/>
            <a:r>
              <a:rPr lang="en-US" b="1" i="1" dirty="0">
                <a:solidFill>
                  <a:schemeClr val="bg1">
                    <a:lumMod val="50000"/>
                  </a:schemeClr>
                </a:solidFill>
              </a:rPr>
              <a:t>[Missing]</a:t>
            </a:r>
          </a:p>
        </p:txBody>
      </p:sp>
      <p:sp>
        <p:nvSpPr>
          <p:cNvPr id="26" name="Rectangle 25">
            <a:extLst>
              <a:ext uri="{FF2B5EF4-FFF2-40B4-BE49-F238E27FC236}">
                <a16:creationId xmlns:a16="http://schemas.microsoft.com/office/drawing/2014/main" id="{2518BA41-FA9D-4E88-9352-92329447DD6C}"/>
              </a:ext>
            </a:extLst>
          </p:cNvPr>
          <p:cNvSpPr/>
          <p:nvPr/>
        </p:nvSpPr>
        <p:spPr>
          <a:xfrm rot="16200000">
            <a:off x="-512179" y="2374741"/>
            <a:ext cx="1612187" cy="71845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i="1" dirty="0"/>
              <a:t>Download and Edit Data</a:t>
            </a:r>
          </a:p>
        </p:txBody>
      </p:sp>
      <p:sp>
        <p:nvSpPr>
          <p:cNvPr id="27" name="Rectangle 26">
            <a:extLst>
              <a:ext uri="{FF2B5EF4-FFF2-40B4-BE49-F238E27FC236}">
                <a16:creationId xmlns:a16="http://schemas.microsoft.com/office/drawing/2014/main" id="{15D6E459-D24C-483D-A188-558AFC5F952D}"/>
              </a:ext>
            </a:extLst>
          </p:cNvPr>
          <p:cNvSpPr/>
          <p:nvPr/>
        </p:nvSpPr>
        <p:spPr>
          <a:xfrm rot="16200000">
            <a:off x="-513128" y="4543910"/>
            <a:ext cx="1612187" cy="71845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i="1" dirty="0"/>
          </a:p>
          <a:p>
            <a:pPr algn="ctr"/>
            <a:r>
              <a:rPr lang="en-US" b="1" i="1" dirty="0"/>
              <a:t>Produce Tables</a:t>
            </a:r>
          </a:p>
        </p:txBody>
      </p:sp>
      <p:pic>
        <p:nvPicPr>
          <p:cNvPr id="37" name="Graphic 36" descr="Arrow Straight">
            <a:extLst>
              <a:ext uri="{FF2B5EF4-FFF2-40B4-BE49-F238E27FC236}">
                <a16:creationId xmlns:a16="http://schemas.microsoft.com/office/drawing/2014/main" id="{5DE3F6DA-18AA-4BED-B840-0F039C60E67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7777670">
            <a:off x="2478822" y="3110665"/>
            <a:ext cx="1329470" cy="914400"/>
          </a:xfrm>
          <a:prstGeom prst="rect">
            <a:avLst/>
          </a:prstGeom>
        </p:spPr>
      </p:pic>
      <p:pic>
        <p:nvPicPr>
          <p:cNvPr id="38" name="Graphic 37" descr="Arrow Straight">
            <a:extLst>
              <a:ext uri="{FF2B5EF4-FFF2-40B4-BE49-F238E27FC236}">
                <a16:creationId xmlns:a16="http://schemas.microsoft.com/office/drawing/2014/main" id="{B6D9735B-F9FA-4903-AA67-721416F1AA77}"/>
              </a:ext>
            </a:extLst>
          </p:cNvPr>
          <p:cNvPicPr>
            <a:picLocks noChangeAspect="1"/>
          </p:cNvPicPr>
          <p:nvPr/>
        </p:nvPicPr>
        <p:blipFill>
          <a:blip r:embed="rId3">
            <a:extLst>
              <a:ext uri="{96DAC541-7B7A-43D3-8B79-37D633B846F1}">
                <asvg:svgBlip xmlns:asvg="http://schemas.microsoft.com/office/drawing/2016/SVG/main" r:embed="rId5"/>
              </a:ext>
            </a:extLst>
          </a:blip>
          <a:stretch>
            <a:fillRect/>
          </a:stretch>
        </p:blipFill>
        <p:spPr>
          <a:xfrm rot="14594171">
            <a:off x="3660278" y="3274530"/>
            <a:ext cx="1389808" cy="914400"/>
          </a:xfrm>
          <a:prstGeom prst="rect">
            <a:avLst/>
          </a:prstGeom>
        </p:spPr>
      </p:pic>
      <p:pic>
        <p:nvPicPr>
          <p:cNvPr id="40" name="Graphic 39" descr="Arrow Straight">
            <a:extLst>
              <a:ext uri="{FF2B5EF4-FFF2-40B4-BE49-F238E27FC236}">
                <a16:creationId xmlns:a16="http://schemas.microsoft.com/office/drawing/2014/main" id="{31927454-DB27-43D9-9F92-C4856D7B81F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16200000">
            <a:off x="1779190" y="3339670"/>
            <a:ext cx="914400" cy="914400"/>
          </a:xfrm>
          <a:prstGeom prst="rect">
            <a:avLst/>
          </a:prstGeom>
        </p:spPr>
      </p:pic>
      <p:pic>
        <p:nvPicPr>
          <p:cNvPr id="41" name="Graphic 40" descr="Arrow Straight">
            <a:extLst>
              <a:ext uri="{FF2B5EF4-FFF2-40B4-BE49-F238E27FC236}">
                <a16:creationId xmlns:a16="http://schemas.microsoft.com/office/drawing/2014/main" id="{87F6BD67-F7F5-4B58-A422-A23F816E6CE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6200000">
            <a:off x="3151892" y="3116272"/>
            <a:ext cx="1071285" cy="914400"/>
          </a:xfrm>
          <a:prstGeom prst="rect">
            <a:avLst/>
          </a:prstGeom>
        </p:spPr>
      </p:pic>
      <p:pic>
        <p:nvPicPr>
          <p:cNvPr id="42" name="Graphic 41" descr="Arrow Straight">
            <a:extLst>
              <a:ext uri="{FF2B5EF4-FFF2-40B4-BE49-F238E27FC236}">
                <a16:creationId xmlns:a16="http://schemas.microsoft.com/office/drawing/2014/main" id="{5CDAFE3E-2D0C-42A5-9C8E-F7339FD15FB0}"/>
              </a:ext>
            </a:extLst>
          </p:cNvPr>
          <p:cNvPicPr>
            <a:picLocks noChangeAspect="1"/>
          </p:cNvPicPr>
          <p:nvPr/>
        </p:nvPicPr>
        <p:blipFill>
          <a:blip r:embed="rId3">
            <a:extLst>
              <a:ext uri="{96DAC541-7B7A-43D3-8B79-37D633B846F1}">
                <asvg:svgBlip xmlns:asvg="http://schemas.microsoft.com/office/drawing/2016/SVG/main" r:embed="rId5"/>
              </a:ext>
            </a:extLst>
          </a:blip>
          <a:stretch>
            <a:fillRect/>
          </a:stretch>
        </p:blipFill>
        <p:spPr>
          <a:xfrm rot="10800000">
            <a:off x="3750746" y="2535341"/>
            <a:ext cx="787974" cy="914400"/>
          </a:xfrm>
          <a:prstGeom prst="rect">
            <a:avLst/>
          </a:prstGeom>
        </p:spPr>
      </p:pic>
      <p:pic>
        <p:nvPicPr>
          <p:cNvPr id="43" name="Graphic 42" descr="Arrow Straight">
            <a:extLst>
              <a:ext uri="{FF2B5EF4-FFF2-40B4-BE49-F238E27FC236}">
                <a16:creationId xmlns:a16="http://schemas.microsoft.com/office/drawing/2014/main" id="{F14B8A61-351E-43CB-80B0-91AD6859954E}"/>
              </a:ext>
            </a:extLst>
          </p:cNvPr>
          <p:cNvPicPr>
            <a:picLocks noChangeAspect="1"/>
          </p:cNvPicPr>
          <p:nvPr/>
        </p:nvPicPr>
        <p:blipFill>
          <a:blip r:embed="rId3">
            <a:extLst>
              <a:ext uri="{96DAC541-7B7A-43D3-8B79-37D633B846F1}">
                <asvg:svgBlip xmlns:asvg="http://schemas.microsoft.com/office/drawing/2016/SVG/main" r:embed="rId5"/>
              </a:ext>
            </a:extLst>
          </a:blip>
          <a:stretch>
            <a:fillRect/>
          </a:stretch>
        </p:blipFill>
        <p:spPr>
          <a:xfrm rot="16200000">
            <a:off x="4641862" y="3297328"/>
            <a:ext cx="1246577" cy="914400"/>
          </a:xfrm>
          <a:prstGeom prst="rect">
            <a:avLst/>
          </a:prstGeom>
        </p:spPr>
      </p:pic>
      <p:sp>
        <p:nvSpPr>
          <p:cNvPr id="52" name="Callout: Bent Line 51">
            <a:extLst>
              <a:ext uri="{FF2B5EF4-FFF2-40B4-BE49-F238E27FC236}">
                <a16:creationId xmlns:a16="http://schemas.microsoft.com/office/drawing/2014/main" id="{C7C41CA5-9431-4F5B-B58A-090B443AE387}"/>
              </a:ext>
            </a:extLst>
          </p:cNvPr>
          <p:cNvSpPr/>
          <p:nvPr/>
        </p:nvSpPr>
        <p:spPr>
          <a:xfrm flipH="1">
            <a:off x="851532" y="5754114"/>
            <a:ext cx="729896" cy="613938"/>
          </a:xfrm>
          <a:prstGeom prst="borderCallout2">
            <a:avLst>
              <a:gd name="adj1" fmla="val 18750"/>
              <a:gd name="adj2" fmla="val -1182"/>
              <a:gd name="adj3" fmla="val 18750"/>
              <a:gd name="adj4" fmla="val -16667"/>
              <a:gd name="adj5" fmla="val -41759"/>
              <a:gd name="adj6" fmla="val -16388"/>
            </a:avLst>
          </a:prstGeom>
          <a:solidFill>
            <a:srgbClr val="E7EDEF"/>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solidFill>
              </a:rPr>
              <a:t>Missing data</a:t>
            </a:r>
          </a:p>
        </p:txBody>
      </p:sp>
      <p:pic>
        <p:nvPicPr>
          <p:cNvPr id="53" name="Graphic 52" descr="Arrow Straight">
            <a:extLst>
              <a:ext uri="{FF2B5EF4-FFF2-40B4-BE49-F238E27FC236}">
                <a16:creationId xmlns:a16="http://schemas.microsoft.com/office/drawing/2014/main" id="{F178C1E2-BD88-48EE-89FE-61B33F989C2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16200000">
            <a:off x="11057318" y="3849774"/>
            <a:ext cx="941442" cy="1105870"/>
          </a:xfrm>
          <a:prstGeom prst="rect">
            <a:avLst/>
          </a:prstGeom>
        </p:spPr>
      </p:pic>
      <p:sp>
        <p:nvSpPr>
          <p:cNvPr id="61" name="Rectangle 60">
            <a:extLst>
              <a:ext uri="{FF2B5EF4-FFF2-40B4-BE49-F238E27FC236}">
                <a16:creationId xmlns:a16="http://schemas.microsoft.com/office/drawing/2014/main" id="{9AC11172-4822-4266-A86C-53920F0CF372}"/>
              </a:ext>
            </a:extLst>
          </p:cNvPr>
          <p:cNvSpPr/>
          <p:nvPr/>
        </p:nvSpPr>
        <p:spPr>
          <a:xfrm>
            <a:off x="9661427" y="4318131"/>
            <a:ext cx="1805408" cy="435427"/>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r>
              <a:rPr lang="en-US" b="1" dirty="0"/>
              <a:t>Section.docx</a:t>
            </a:r>
          </a:p>
        </p:txBody>
      </p:sp>
      <p:sp>
        <p:nvSpPr>
          <p:cNvPr id="62" name="Rectangle 61">
            <a:extLst>
              <a:ext uri="{FF2B5EF4-FFF2-40B4-BE49-F238E27FC236}">
                <a16:creationId xmlns:a16="http://schemas.microsoft.com/office/drawing/2014/main" id="{8B32DA3A-D006-434D-8139-1BD7F3F3D68F}"/>
              </a:ext>
            </a:extLst>
          </p:cNvPr>
          <p:cNvSpPr/>
          <p:nvPr/>
        </p:nvSpPr>
        <p:spPr>
          <a:xfrm>
            <a:off x="9661426" y="669200"/>
            <a:ext cx="2881993" cy="435427"/>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r>
              <a:rPr lang="en-US" b="1" dirty="0"/>
              <a:t>All Reg </a:t>
            </a:r>
            <a:r>
              <a:rPr lang="en-US" b="1" dirty="0" err="1"/>
              <a:t>Sections.RMD</a:t>
            </a:r>
            <a:endParaRPr lang="en-US" b="1" dirty="0"/>
          </a:p>
        </p:txBody>
      </p:sp>
      <p:sp>
        <p:nvSpPr>
          <p:cNvPr id="80" name="Rectangle 79">
            <a:extLst>
              <a:ext uri="{FF2B5EF4-FFF2-40B4-BE49-F238E27FC236}">
                <a16:creationId xmlns:a16="http://schemas.microsoft.com/office/drawing/2014/main" id="{AF2F6F7D-1914-4B4D-B9A1-7DABD57197AE}"/>
              </a:ext>
            </a:extLst>
          </p:cNvPr>
          <p:cNvSpPr/>
          <p:nvPr/>
        </p:nvSpPr>
        <p:spPr>
          <a:xfrm>
            <a:off x="597731" y="1650132"/>
            <a:ext cx="1052689" cy="323544"/>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solidFill>
                  <a:schemeClr val="bg1"/>
                </a:solidFill>
              </a:rPr>
              <a:t>R Scripts</a:t>
            </a:r>
          </a:p>
        </p:txBody>
      </p:sp>
      <p:sp>
        <p:nvSpPr>
          <p:cNvPr id="8" name="Rectangle 7">
            <a:extLst>
              <a:ext uri="{FF2B5EF4-FFF2-40B4-BE49-F238E27FC236}">
                <a16:creationId xmlns:a16="http://schemas.microsoft.com/office/drawing/2014/main" id="{52FBCFAC-ECD8-4665-843E-B45C2C92252A}"/>
              </a:ext>
            </a:extLst>
          </p:cNvPr>
          <p:cNvSpPr/>
          <p:nvPr/>
        </p:nvSpPr>
        <p:spPr>
          <a:xfrm>
            <a:off x="772886" y="2155379"/>
            <a:ext cx="1121227" cy="132805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Download from Data Source 1 .R </a:t>
            </a:r>
          </a:p>
        </p:txBody>
      </p:sp>
      <p:pic>
        <p:nvPicPr>
          <p:cNvPr id="39" name="Graphic 38" descr="Arrow Straight">
            <a:extLst>
              <a:ext uri="{FF2B5EF4-FFF2-40B4-BE49-F238E27FC236}">
                <a16:creationId xmlns:a16="http://schemas.microsoft.com/office/drawing/2014/main" id="{23D0273F-EDCC-4A90-8081-83BCC474BCB8}"/>
              </a:ext>
            </a:extLst>
          </p:cNvPr>
          <p:cNvPicPr>
            <a:picLocks noChangeAspect="1"/>
          </p:cNvPicPr>
          <p:nvPr/>
        </p:nvPicPr>
        <p:blipFill>
          <a:blip r:embed="rId3">
            <a:extLst>
              <a:ext uri="{96DAC541-7B7A-43D3-8B79-37D633B846F1}">
                <asvg:svgBlip xmlns:asvg="http://schemas.microsoft.com/office/drawing/2016/SVG/main" r:embed="rId5"/>
              </a:ext>
            </a:extLst>
          </a:blip>
          <a:stretch>
            <a:fillRect/>
          </a:stretch>
        </p:blipFill>
        <p:spPr>
          <a:xfrm rot="16200000">
            <a:off x="632962" y="3274531"/>
            <a:ext cx="1167037" cy="914400"/>
          </a:xfrm>
          <a:prstGeom prst="rect">
            <a:avLst/>
          </a:prstGeom>
        </p:spPr>
      </p:pic>
      <p:sp>
        <p:nvSpPr>
          <p:cNvPr id="95" name="Rectangle 94">
            <a:extLst>
              <a:ext uri="{FF2B5EF4-FFF2-40B4-BE49-F238E27FC236}">
                <a16:creationId xmlns:a16="http://schemas.microsoft.com/office/drawing/2014/main" id="{982DF98D-CC78-43EE-B2F0-5B1326A74C80}"/>
              </a:ext>
            </a:extLst>
          </p:cNvPr>
          <p:cNvSpPr/>
          <p:nvPr/>
        </p:nvSpPr>
        <p:spPr>
          <a:xfrm>
            <a:off x="9540868" y="358469"/>
            <a:ext cx="1326504" cy="363114"/>
          </a:xfrm>
          <a:prstGeom prst="rect">
            <a:avLst/>
          </a:prstGeom>
          <a:solidFill>
            <a:srgbClr val="7FC4CB"/>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solidFill>
                  <a:schemeClr val="bg1"/>
                </a:solidFill>
              </a:rPr>
              <a:t>R Markdown</a:t>
            </a:r>
          </a:p>
        </p:txBody>
      </p:sp>
      <p:pic>
        <p:nvPicPr>
          <p:cNvPr id="107" name="Graphic 106" descr="Arrow Straight">
            <a:extLst>
              <a:ext uri="{FF2B5EF4-FFF2-40B4-BE49-F238E27FC236}">
                <a16:creationId xmlns:a16="http://schemas.microsoft.com/office/drawing/2014/main" id="{486EADC0-BA34-4151-9BEB-3370E82B36B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14243126">
            <a:off x="2737191" y="3267842"/>
            <a:ext cx="1056108" cy="914400"/>
          </a:xfrm>
          <a:prstGeom prst="rect">
            <a:avLst/>
          </a:prstGeom>
        </p:spPr>
      </p:pic>
      <p:pic>
        <p:nvPicPr>
          <p:cNvPr id="36" name="Picture 35">
            <a:extLst>
              <a:ext uri="{FF2B5EF4-FFF2-40B4-BE49-F238E27FC236}">
                <a16:creationId xmlns:a16="http://schemas.microsoft.com/office/drawing/2014/main" id="{315F4D52-D305-4DD9-8304-8BE041E23FF8}"/>
              </a:ext>
            </a:extLst>
          </p:cNvPr>
          <p:cNvPicPr>
            <a:picLocks noChangeAspect="1"/>
          </p:cNvPicPr>
          <p:nvPr/>
        </p:nvPicPr>
        <p:blipFill rotWithShape="1">
          <a:blip r:embed="rId8"/>
          <a:srcRect l="33782" r="34205" b="49082"/>
          <a:stretch/>
        </p:blipFill>
        <p:spPr>
          <a:xfrm>
            <a:off x="0" y="97200"/>
            <a:ext cx="1724892" cy="1123593"/>
          </a:xfrm>
          <a:prstGeom prst="rect">
            <a:avLst/>
          </a:prstGeom>
        </p:spPr>
      </p:pic>
      <p:sp>
        <p:nvSpPr>
          <p:cNvPr id="44" name="Title 56">
            <a:extLst>
              <a:ext uri="{FF2B5EF4-FFF2-40B4-BE49-F238E27FC236}">
                <a16:creationId xmlns:a16="http://schemas.microsoft.com/office/drawing/2014/main" id="{C41D7254-D717-4816-A0B8-0594D87C0B62}"/>
              </a:ext>
            </a:extLst>
          </p:cNvPr>
          <p:cNvSpPr txBox="1">
            <a:spLocks/>
          </p:cNvSpPr>
          <p:nvPr/>
        </p:nvSpPr>
        <p:spPr>
          <a:xfrm>
            <a:off x="1718298" y="223704"/>
            <a:ext cx="6348016" cy="1333752"/>
          </a:xfrm>
          <a:prstGeom prst="rect">
            <a:avLst/>
          </a:prstGeom>
        </p:spPr>
        <p:txBody>
          <a:bodyPr vert="horz" lIns="91440" tIns="45720" rIns="91440" bIns="45720" rtlCol="0" anchor="t" anchorCtr="0">
            <a:normAutofit/>
          </a:bodyPr>
          <a:lstStyle>
            <a:lvl1pPr algn="l" defTabSz="457200" rtl="0" eaLnBrk="1" latinLnBrk="0" hangingPunct="1">
              <a:spcBef>
                <a:spcPct val="0"/>
              </a:spcBef>
              <a:buNone/>
              <a:defRPr sz="3600" b="1" i="0" kern="1200">
                <a:solidFill>
                  <a:schemeClr val="accent1"/>
                </a:solidFill>
                <a:latin typeface="+mj-lt"/>
                <a:ea typeface="+mj-ea"/>
                <a:cs typeface="Arial Narrow Bold"/>
              </a:defRPr>
            </a:lvl1pPr>
          </a:lstStyle>
          <a:p>
            <a:r>
              <a:rPr lang="en-US" dirty="0"/>
              <a:t>Previously for a Typical Section…</a:t>
            </a:r>
          </a:p>
        </p:txBody>
      </p:sp>
      <p:sp>
        <p:nvSpPr>
          <p:cNvPr id="48" name="Rectangle 47">
            <a:extLst>
              <a:ext uri="{FF2B5EF4-FFF2-40B4-BE49-F238E27FC236}">
                <a16:creationId xmlns:a16="http://schemas.microsoft.com/office/drawing/2014/main" id="{25B66258-AA98-46EF-BBBD-A20E09440B4B}"/>
              </a:ext>
            </a:extLst>
          </p:cNvPr>
          <p:cNvSpPr/>
          <p:nvPr/>
        </p:nvSpPr>
        <p:spPr>
          <a:xfrm>
            <a:off x="6427892" y="1865410"/>
            <a:ext cx="1121227" cy="132805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Section_</a:t>
            </a:r>
          </a:p>
          <a:p>
            <a:pPr algn="ctr"/>
            <a:r>
              <a:rPr lang="en-US" b="1" dirty="0"/>
              <a:t>AK_HI</a:t>
            </a:r>
          </a:p>
          <a:p>
            <a:pPr algn="ctr"/>
            <a:r>
              <a:rPr lang="en-US" b="1" dirty="0"/>
              <a:t>.RMD</a:t>
            </a:r>
          </a:p>
        </p:txBody>
      </p:sp>
      <p:sp>
        <p:nvSpPr>
          <p:cNvPr id="51" name="Rectangle 50">
            <a:extLst>
              <a:ext uri="{FF2B5EF4-FFF2-40B4-BE49-F238E27FC236}">
                <a16:creationId xmlns:a16="http://schemas.microsoft.com/office/drawing/2014/main" id="{4B1C2927-101A-4D70-9B40-D907053870E2}"/>
              </a:ext>
            </a:extLst>
          </p:cNvPr>
          <p:cNvSpPr/>
          <p:nvPr/>
        </p:nvSpPr>
        <p:spPr>
          <a:xfrm>
            <a:off x="7643989" y="1859321"/>
            <a:ext cx="1121227" cy="132805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Section_</a:t>
            </a:r>
          </a:p>
          <a:p>
            <a:pPr algn="ctr"/>
            <a:r>
              <a:rPr lang="en-US" b="1" dirty="0"/>
              <a:t>text</a:t>
            </a:r>
          </a:p>
          <a:p>
            <a:pPr algn="ctr"/>
            <a:r>
              <a:rPr lang="en-US" b="1" dirty="0"/>
              <a:t>.RMD</a:t>
            </a:r>
          </a:p>
        </p:txBody>
      </p:sp>
      <p:pic>
        <p:nvPicPr>
          <p:cNvPr id="60" name="Graphic 59" descr="Arrow: Slight curve">
            <a:extLst>
              <a:ext uri="{FF2B5EF4-FFF2-40B4-BE49-F238E27FC236}">
                <a16:creationId xmlns:a16="http://schemas.microsoft.com/office/drawing/2014/main" id="{C680A0AF-2AF6-4FFC-99A0-86A190983249}"/>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rot="20855438" flipV="1">
            <a:off x="5457406" y="3301390"/>
            <a:ext cx="962380" cy="823662"/>
          </a:xfrm>
          <a:prstGeom prst="rect">
            <a:avLst/>
          </a:prstGeom>
        </p:spPr>
      </p:pic>
      <p:sp>
        <p:nvSpPr>
          <p:cNvPr id="56" name="Rectangle 55">
            <a:extLst>
              <a:ext uri="{FF2B5EF4-FFF2-40B4-BE49-F238E27FC236}">
                <a16:creationId xmlns:a16="http://schemas.microsoft.com/office/drawing/2014/main" id="{DD06F9BC-3C79-4CBA-9F50-2548F47FCF97}"/>
              </a:ext>
            </a:extLst>
          </p:cNvPr>
          <p:cNvSpPr/>
          <p:nvPr/>
        </p:nvSpPr>
        <p:spPr>
          <a:xfrm>
            <a:off x="6062395" y="1429368"/>
            <a:ext cx="1486724" cy="306201"/>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solidFill>
                  <a:schemeClr val="bg1"/>
                </a:solidFill>
              </a:rPr>
              <a:t>R Markdown</a:t>
            </a:r>
          </a:p>
        </p:txBody>
      </p:sp>
      <p:sp>
        <p:nvSpPr>
          <p:cNvPr id="58" name="Rectangle 57">
            <a:extLst>
              <a:ext uri="{FF2B5EF4-FFF2-40B4-BE49-F238E27FC236}">
                <a16:creationId xmlns:a16="http://schemas.microsoft.com/office/drawing/2014/main" id="{4F58828B-18B2-458B-9456-B778C9D102F2}"/>
              </a:ext>
            </a:extLst>
          </p:cNvPr>
          <p:cNvSpPr/>
          <p:nvPr/>
        </p:nvSpPr>
        <p:spPr>
          <a:xfrm>
            <a:off x="7639794" y="3308586"/>
            <a:ext cx="1121227" cy="1328057"/>
          </a:xfrm>
          <a:prstGeom prst="rect">
            <a:avLst/>
          </a:prstGeom>
          <a:solidFill>
            <a:srgbClr val="FFFFFF">
              <a:alpha val="65098"/>
            </a:srgb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i="1" dirty="0">
                <a:solidFill>
                  <a:schemeClr val="bg1">
                    <a:lumMod val="50000"/>
                  </a:schemeClr>
                </a:solidFill>
              </a:rPr>
              <a:t>State Tables</a:t>
            </a:r>
          </a:p>
          <a:p>
            <a:pPr algn="ctr"/>
            <a:r>
              <a:rPr lang="en-US" b="1" i="1" dirty="0">
                <a:solidFill>
                  <a:schemeClr val="bg1">
                    <a:lumMod val="50000"/>
                  </a:schemeClr>
                </a:solidFill>
              </a:rPr>
              <a:t>.RMD</a:t>
            </a:r>
          </a:p>
          <a:p>
            <a:pPr algn="ctr"/>
            <a:r>
              <a:rPr lang="en-US" b="1" i="1" dirty="0">
                <a:solidFill>
                  <a:schemeClr val="bg1">
                    <a:lumMod val="50000"/>
                  </a:schemeClr>
                </a:solidFill>
              </a:rPr>
              <a:t>[Missing]</a:t>
            </a:r>
          </a:p>
        </p:txBody>
      </p:sp>
      <p:sp>
        <p:nvSpPr>
          <p:cNvPr id="59" name="Rectangle 58">
            <a:extLst>
              <a:ext uri="{FF2B5EF4-FFF2-40B4-BE49-F238E27FC236}">
                <a16:creationId xmlns:a16="http://schemas.microsoft.com/office/drawing/2014/main" id="{6E23A148-7F60-4747-AE4E-535E846F09F6}"/>
              </a:ext>
            </a:extLst>
          </p:cNvPr>
          <p:cNvSpPr/>
          <p:nvPr/>
        </p:nvSpPr>
        <p:spPr>
          <a:xfrm>
            <a:off x="6438895" y="4742940"/>
            <a:ext cx="1121227" cy="1328057"/>
          </a:xfrm>
          <a:prstGeom prst="rect">
            <a:avLst/>
          </a:prstGeom>
          <a:solidFill>
            <a:srgbClr val="FFFFFF">
              <a:alpha val="65098"/>
            </a:srgb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i="1" dirty="0">
                <a:solidFill>
                  <a:schemeClr val="bg1">
                    <a:lumMod val="50000"/>
                  </a:schemeClr>
                </a:solidFill>
              </a:rPr>
              <a:t>[Other Missing</a:t>
            </a:r>
          </a:p>
          <a:p>
            <a:pPr algn="ctr"/>
            <a:r>
              <a:rPr lang="en-US" b="1" i="1" dirty="0">
                <a:solidFill>
                  <a:schemeClr val="bg1">
                    <a:lumMod val="50000"/>
                  </a:schemeClr>
                </a:solidFill>
              </a:rPr>
              <a:t>Content]</a:t>
            </a:r>
          </a:p>
        </p:txBody>
      </p:sp>
    </p:spTree>
    <p:extLst>
      <p:ext uri="{BB962C8B-B14F-4D97-AF65-F5344CB8AC3E}">
        <p14:creationId xmlns:p14="http://schemas.microsoft.com/office/powerpoint/2010/main" val="770142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Effect transition="in" filter="fade">
                                      <p:cBhvr>
                                        <p:cTn id="15" dur="500"/>
                                        <p:tgtEl>
                                          <p:spTgt spid="52"/>
                                        </p:tgtEl>
                                      </p:cBhvr>
                                    </p:animEffect>
                                  </p:childTnLst>
                                </p:cTn>
                              </p:par>
                              <p:par>
                                <p:cTn id="16" presetID="10" presetClass="entr" presetSubtype="0" fill="hold" nodeType="withEffect">
                                  <p:stCondLst>
                                    <p:cond delay="0"/>
                                  </p:stCondLst>
                                  <p:childTnLst>
                                    <p:set>
                                      <p:cBhvr>
                                        <p:cTn id="17" dur="1" fill="hold">
                                          <p:stCondLst>
                                            <p:cond delay="0"/>
                                          </p:stCondLst>
                                        </p:cTn>
                                        <p:tgtEl>
                                          <p:spTgt spid="107"/>
                                        </p:tgtEl>
                                        <p:attrNameLst>
                                          <p:attrName>style.visibility</p:attrName>
                                        </p:attrNameLst>
                                      </p:cBhvr>
                                      <p:to>
                                        <p:strVal val="visible"/>
                                      </p:to>
                                    </p:set>
                                    <p:animEffect transition="in" filter="fade">
                                      <p:cBhvr>
                                        <p:cTn id="18" dur="500"/>
                                        <p:tgtEl>
                                          <p:spTgt spid="107"/>
                                        </p:tgtEl>
                                      </p:cBhvr>
                                    </p:animEffect>
                                  </p:childTnLst>
                                </p:cTn>
                              </p:par>
                              <p:par>
                                <p:cTn id="19" presetID="10" presetClass="entr" presetSubtype="0" fill="hold" nodeType="withEffect">
                                  <p:stCondLst>
                                    <p:cond delay="0"/>
                                  </p:stCondLst>
                                  <p:childTnLst>
                                    <p:set>
                                      <p:cBhvr>
                                        <p:cTn id="20" dur="1" fill="hold">
                                          <p:stCondLst>
                                            <p:cond delay="0"/>
                                          </p:stCondLst>
                                        </p:cTn>
                                        <p:tgtEl>
                                          <p:spTgt spid="41"/>
                                        </p:tgtEl>
                                        <p:attrNameLst>
                                          <p:attrName>style.visibility</p:attrName>
                                        </p:attrNameLst>
                                      </p:cBhvr>
                                      <p:to>
                                        <p:strVal val="visible"/>
                                      </p:to>
                                    </p:set>
                                    <p:animEffect transition="in" filter="fade">
                                      <p:cBhvr>
                                        <p:cTn id="21" dur="500"/>
                                        <p:tgtEl>
                                          <p:spTgt spid="41"/>
                                        </p:tgtEl>
                                      </p:cBhvr>
                                    </p:animEffect>
                                  </p:childTnLst>
                                </p:cTn>
                              </p:par>
                              <p:par>
                                <p:cTn id="22" presetID="10" presetClass="entr" presetSubtype="0" fill="hold" nodeType="withEffect">
                                  <p:stCondLst>
                                    <p:cond delay="0"/>
                                  </p:stCondLst>
                                  <p:childTnLst>
                                    <p:set>
                                      <p:cBhvr>
                                        <p:cTn id="23" dur="1" fill="hold">
                                          <p:stCondLst>
                                            <p:cond delay="0"/>
                                          </p:stCondLst>
                                        </p:cTn>
                                        <p:tgtEl>
                                          <p:spTgt spid="42"/>
                                        </p:tgtEl>
                                        <p:attrNameLst>
                                          <p:attrName>style.visibility</p:attrName>
                                        </p:attrNameLst>
                                      </p:cBhvr>
                                      <p:to>
                                        <p:strVal val="visible"/>
                                      </p:to>
                                    </p:set>
                                    <p:animEffect transition="in" filter="fade">
                                      <p:cBhvr>
                                        <p:cTn id="24" dur="500"/>
                                        <p:tgtEl>
                                          <p:spTgt spid="42"/>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par>
                                <p:cTn id="28" presetID="10" presetClass="entr" presetSubtype="0" fill="hold" nodeType="withEffect">
                                  <p:stCondLst>
                                    <p:cond delay="0"/>
                                  </p:stCondLst>
                                  <p:childTnLst>
                                    <p:set>
                                      <p:cBhvr>
                                        <p:cTn id="29" dur="1" fill="hold">
                                          <p:stCondLst>
                                            <p:cond delay="0"/>
                                          </p:stCondLst>
                                        </p:cTn>
                                        <p:tgtEl>
                                          <p:spTgt spid="38"/>
                                        </p:tgtEl>
                                        <p:attrNameLst>
                                          <p:attrName>style.visibility</p:attrName>
                                        </p:attrNameLst>
                                      </p:cBhvr>
                                      <p:to>
                                        <p:strVal val="visible"/>
                                      </p:to>
                                    </p:set>
                                    <p:animEffect transition="in" filter="fade">
                                      <p:cBhvr>
                                        <p:cTn id="30" dur="500"/>
                                        <p:tgtEl>
                                          <p:spTgt spid="38"/>
                                        </p:tgtEl>
                                      </p:cBhvr>
                                    </p:animEffect>
                                  </p:childTnLst>
                                </p:cTn>
                              </p:par>
                              <p:par>
                                <p:cTn id="31" presetID="10" presetClass="entr" presetSubtype="0" fill="hold" nodeType="withEffect">
                                  <p:stCondLst>
                                    <p:cond delay="0"/>
                                  </p:stCondLst>
                                  <p:childTnLst>
                                    <p:set>
                                      <p:cBhvr>
                                        <p:cTn id="32" dur="1" fill="hold">
                                          <p:stCondLst>
                                            <p:cond delay="0"/>
                                          </p:stCondLst>
                                        </p:cTn>
                                        <p:tgtEl>
                                          <p:spTgt spid="43"/>
                                        </p:tgtEl>
                                        <p:attrNameLst>
                                          <p:attrName>style.visibility</p:attrName>
                                        </p:attrNameLst>
                                      </p:cBhvr>
                                      <p:to>
                                        <p:strVal val="visible"/>
                                      </p:to>
                                    </p:set>
                                    <p:animEffect transition="in" filter="fade">
                                      <p:cBhvr>
                                        <p:cTn id="33" dur="500"/>
                                        <p:tgtEl>
                                          <p:spTgt spid="4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5"/>
                                        </p:tgtEl>
                                        <p:attrNameLst>
                                          <p:attrName>style.visibility</p:attrName>
                                        </p:attrNameLst>
                                      </p:cBhvr>
                                      <p:to>
                                        <p:strVal val="visible"/>
                                      </p:to>
                                    </p:set>
                                    <p:animEffect transition="in" filter="fade">
                                      <p:cBhvr>
                                        <p:cTn id="36" dur="500"/>
                                        <p:tgtEl>
                                          <p:spTgt spid="2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58"/>
                                        </p:tgtEl>
                                        <p:attrNameLst>
                                          <p:attrName>style.visibility</p:attrName>
                                        </p:attrNameLst>
                                      </p:cBhvr>
                                      <p:to>
                                        <p:strVal val="visible"/>
                                      </p:to>
                                    </p:set>
                                    <p:animEffect transition="in" filter="fade">
                                      <p:cBhvr>
                                        <p:cTn id="39" dur="500"/>
                                        <p:tgtEl>
                                          <p:spTgt spid="5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59"/>
                                        </p:tgtEl>
                                        <p:attrNameLst>
                                          <p:attrName>style.visibility</p:attrName>
                                        </p:attrNameLst>
                                      </p:cBhvr>
                                      <p:to>
                                        <p:strVal val="visible"/>
                                      </p:to>
                                    </p:set>
                                    <p:animEffect transition="in" filter="fade">
                                      <p:cBhvr>
                                        <p:cTn id="42" dur="500"/>
                                        <p:tgtEl>
                                          <p:spTgt spid="59"/>
                                        </p:tgtEl>
                                      </p:cBhvr>
                                    </p:animEffect>
                                  </p:childTnLst>
                                </p:cTn>
                              </p:par>
                              <p:par>
                                <p:cTn id="43" presetID="10" presetClass="entr" presetSubtype="0" fill="hold" nodeType="withEffect">
                                  <p:stCondLst>
                                    <p:cond delay="0"/>
                                  </p:stCondLst>
                                  <p:childTnLst>
                                    <p:set>
                                      <p:cBhvr>
                                        <p:cTn id="44" dur="1" fill="hold">
                                          <p:stCondLst>
                                            <p:cond delay="0"/>
                                          </p:stCondLst>
                                        </p:cTn>
                                        <p:tgtEl>
                                          <p:spTgt spid="37"/>
                                        </p:tgtEl>
                                        <p:attrNameLst>
                                          <p:attrName>style.visibility</p:attrName>
                                        </p:attrNameLst>
                                      </p:cBhvr>
                                      <p:to>
                                        <p:strVal val="visible"/>
                                      </p:to>
                                    </p:set>
                                    <p:animEffect transition="in" filter="fade">
                                      <p:cBhvr>
                                        <p:cTn id="45"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25" grpId="0" animBg="1"/>
      <p:bldP spid="52" grpId="0" animBg="1"/>
      <p:bldP spid="58" grpId="0" animBg="1"/>
      <p:bldP spid="59" grpId="0" animBg="1"/>
    </p:bldLst>
  </p:timing>
</p:sld>
</file>

<file path=ppt/theme/theme1.xml><?xml version="1.0" encoding="utf-8"?>
<a:theme xmlns:a="http://schemas.openxmlformats.org/drawingml/2006/main" name="NOAA Fisheries Content Slides">
  <a:themeElements>
    <a:clrScheme name="Custom 11">
      <a:dk1>
        <a:sysClr val="windowText" lastClr="000000"/>
      </a:dk1>
      <a:lt1>
        <a:sysClr val="window" lastClr="FFFFFF"/>
      </a:lt1>
      <a:dk2>
        <a:srgbClr val="00467F"/>
      </a:dk2>
      <a:lt2>
        <a:srgbClr val="CCE7EA"/>
      </a:lt2>
      <a:accent1>
        <a:srgbClr val="008998"/>
      </a:accent1>
      <a:accent2>
        <a:srgbClr val="CC9C4A"/>
      </a:accent2>
      <a:accent3>
        <a:srgbClr val="EA7125"/>
      </a:accent3>
      <a:accent4>
        <a:srgbClr val="738539"/>
      </a:accent4>
      <a:accent5>
        <a:srgbClr val="9C552D"/>
      </a:accent5>
      <a:accent6>
        <a:srgbClr val="C0311A"/>
      </a:accent6>
      <a:hlink>
        <a:srgbClr val="0000FF"/>
      </a:hlink>
      <a:folHlink>
        <a:srgbClr val="800080"/>
      </a:folHlink>
    </a:clrScheme>
    <a:fontScheme name="Horizon">
      <a:majorFont>
        <a:latin typeface="Arial Narrow"/>
        <a:ea typeface=""/>
        <a:cs typeface=""/>
        <a:font script="Jpan" typeface="ＭＳ ゴシック"/>
        <a:font script="Hang" typeface="HY얕은샘물M"/>
        <a:font script="Hans" typeface="华文新魏"/>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Narrow"/>
        <a:ea typeface=""/>
        <a:cs typeface=""/>
        <a:font script="Jpan" typeface="ＭＳ ゴシック"/>
        <a:font script="Hang" typeface="HY얕은샘물M"/>
        <a:font script="Hans" typeface="华文新魏"/>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NOAA Divider Slides">
  <a:themeElements>
    <a:clrScheme name="Custom 11">
      <a:dk1>
        <a:sysClr val="windowText" lastClr="000000"/>
      </a:dk1>
      <a:lt1>
        <a:sysClr val="window" lastClr="FFFFFF"/>
      </a:lt1>
      <a:dk2>
        <a:srgbClr val="00467F"/>
      </a:dk2>
      <a:lt2>
        <a:srgbClr val="CCE7EA"/>
      </a:lt2>
      <a:accent1>
        <a:srgbClr val="008998"/>
      </a:accent1>
      <a:accent2>
        <a:srgbClr val="CC9C4A"/>
      </a:accent2>
      <a:accent3>
        <a:srgbClr val="EA7125"/>
      </a:accent3>
      <a:accent4>
        <a:srgbClr val="738539"/>
      </a:accent4>
      <a:accent5>
        <a:srgbClr val="9C552D"/>
      </a:accent5>
      <a:accent6>
        <a:srgbClr val="C0311A"/>
      </a:accent6>
      <a:hlink>
        <a:srgbClr val="0000FF"/>
      </a:hlink>
      <a:folHlink>
        <a:srgbClr val="800080"/>
      </a:folHlink>
    </a:clrScheme>
    <a:fontScheme name="Horizon">
      <a:majorFont>
        <a:latin typeface="Arial Narrow"/>
        <a:ea typeface=""/>
        <a:cs typeface=""/>
        <a:font script="Jpan" typeface="ＭＳ ゴシック"/>
        <a:font script="Hang" typeface="HY얕은샘물M"/>
        <a:font script="Hans" typeface="华文新魏"/>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Narrow"/>
        <a:ea typeface=""/>
        <a:cs typeface=""/>
        <a:font script="Jpan" typeface="ＭＳ ゴシック"/>
        <a:font script="Hang" typeface="HY얕은샘물M"/>
        <a:font script="Hans" typeface="华文新魏"/>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NOAA Title Options">
  <a:themeElements>
    <a:clrScheme name="Custom 11">
      <a:dk1>
        <a:sysClr val="windowText" lastClr="000000"/>
      </a:dk1>
      <a:lt1>
        <a:sysClr val="window" lastClr="FFFFFF"/>
      </a:lt1>
      <a:dk2>
        <a:srgbClr val="00467F"/>
      </a:dk2>
      <a:lt2>
        <a:srgbClr val="CCE7EA"/>
      </a:lt2>
      <a:accent1>
        <a:srgbClr val="008998"/>
      </a:accent1>
      <a:accent2>
        <a:srgbClr val="CC9C4A"/>
      </a:accent2>
      <a:accent3>
        <a:srgbClr val="EA7125"/>
      </a:accent3>
      <a:accent4>
        <a:srgbClr val="738539"/>
      </a:accent4>
      <a:accent5>
        <a:srgbClr val="9C552D"/>
      </a:accent5>
      <a:accent6>
        <a:srgbClr val="C0311A"/>
      </a:accent6>
      <a:hlink>
        <a:srgbClr val="0000FF"/>
      </a:hlink>
      <a:folHlink>
        <a:srgbClr val="800080"/>
      </a:folHlink>
    </a:clrScheme>
    <a:fontScheme name="Horizon">
      <a:majorFont>
        <a:latin typeface="Arial Narrow"/>
        <a:ea typeface=""/>
        <a:cs typeface=""/>
        <a:font script="Jpan" typeface="ＭＳ ゴシック"/>
        <a:font script="Hang" typeface="HY얕은샘물M"/>
        <a:font script="Hans" typeface="华文新魏"/>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Narrow"/>
        <a:ea typeface=""/>
        <a:cs typeface=""/>
        <a:font script="Jpan" typeface="ＭＳ ゴシック"/>
        <a:font script="Hang" typeface="HY얕은샘물M"/>
        <a:font script="Hans" typeface="华文新魏"/>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1_NOAA Fisheries Content Slides">
  <a:themeElements>
    <a:clrScheme name="Custom 11">
      <a:dk1>
        <a:sysClr val="windowText" lastClr="000000"/>
      </a:dk1>
      <a:lt1>
        <a:sysClr val="window" lastClr="FFFFFF"/>
      </a:lt1>
      <a:dk2>
        <a:srgbClr val="00467F"/>
      </a:dk2>
      <a:lt2>
        <a:srgbClr val="CCE7EA"/>
      </a:lt2>
      <a:accent1>
        <a:srgbClr val="008998"/>
      </a:accent1>
      <a:accent2>
        <a:srgbClr val="CC9C4A"/>
      </a:accent2>
      <a:accent3>
        <a:srgbClr val="EA7125"/>
      </a:accent3>
      <a:accent4>
        <a:srgbClr val="738539"/>
      </a:accent4>
      <a:accent5>
        <a:srgbClr val="9C552D"/>
      </a:accent5>
      <a:accent6>
        <a:srgbClr val="C0311A"/>
      </a:accent6>
      <a:hlink>
        <a:srgbClr val="0000FF"/>
      </a:hlink>
      <a:folHlink>
        <a:srgbClr val="800080"/>
      </a:folHlink>
    </a:clrScheme>
    <a:fontScheme name="Horizon">
      <a:majorFont>
        <a:latin typeface="Arial Narrow"/>
        <a:ea typeface=""/>
        <a:cs typeface=""/>
        <a:font script="Jpan" typeface="ＭＳ ゴシック"/>
        <a:font script="Hang" typeface="HY얕은샘물M"/>
        <a:font script="Hans" typeface="华文新魏"/>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Narrow"/>
        <a:ea typeface=""/>
        <a:cs typeface=""/>
        <a:font script="Jpan" typeface="ＭＳ ゴシック"/>
        <a:font script="Hang" typeface="HY얕은샘물M"/>
        <a:font script="Hans" typeface="华文新魏"/>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22748</TotalTime>
  <Words>4067</Words>
  <Application>Microsoft Office PowerPoint</Application>
  <PresentationFormat>On-screen Show (4:3)</PresentationFormat>
  <Paragraphs>477</Paragraphs>
  <Slides>24</Slides>
  <Notes>21</Notes>
  <HiddenSlides>0</HiddenSlides>
  <MMClips>0</MMClips>
  <ScaleCrop>false</ScaleCrop>
  <HeadingPairs>
    <vt:vector size="6" baseType="variant">
      <vt:variant>
        <vt:lpstr>Fonts Used</vt:lpstr>
      </vt:variant>
      <vt:variant>
        <vt:i4>6</vt:i4>
      </vt:variant>
      <vt:variant>
        <vt:lpstr>Theme</vt:lpstr>
      </vt:variant>
      <vt:variant>
        <vt:i4>4</vt:i4>
      </vt:variant>
      <vt:variant>
        <vt:lpstr>Slide Titles</vt:lpstr>
      </vt:variant>
      <vt:variant>
        <vt:i4>24</vt:i4>
      </vt:variant>
    </vt:vector>
  </HeadingPairs>
  <TitlesOfParts>
    <vt:vector size="34" baseType="lpstr">
      <vt:lpstr>Arial</vt:lpstr>
      <vt:lpstr>Arial Narrow</vt:lpstr>
      <vt:lpstr>Calibri</vt:lpstr>
      <vt:lpstr>Cambria Math</vt:lpstr>
      <vt:lpstr>UICTFontTextStyleBody</vt:lpstr>
      <vt:lpstr>Wingdings</vt:lpstr>
      <vt:lpstr>NOAA Fisheries Content Slides</vt:lpstr>
      <vt:lpstr>NOAA Divider Slides</vt:lpstr>
      <vt:lpstr>NOAA Title Options</vt:lpstr>
      <vt:lpstr>1_NOAA Fisheries Content Slides</vt:lpstr>
      <vt:lpstr>PowerPoint Presentation</vt:lpstr>
      <vt:lpstr>PowerPoint Presentation</vt:lpstr>
      <vt:lpstr>National, Regional, and State-Level Summaries</vt:lpstr>
      <vt:lpstr>PowerPoint Presentation</vt:lpstr>
      <vt:lpstr>PowerPoint Presentation</vt:lpstr>
      <vt:lpstr>How a Report Gets Created</vt:lpstr>
      <vt:lpstr>Requirements to Automate a Large Report:</vt:lpstr>
      <vt:lpstr>PowerPoint Presentation</vt:lpstr>
      <vt:lpstr>PowerPoint Presentation</vt:lpstr>
      <vt:lpstr>Updated Section</vt:lpstr>
      <vt:lpstr>Previously for a Typical Section…</vt:lpstr>
      <vt:lpstr>Updated Section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Waiting in the Wings</vt:lpstr>
      <vt:lpstr>PowerPoint Presentation</vt:lpstr>
      <vt:lpstr>Find this presentation at:   YouTube:  https://www.youtube.com/watch?v=-mycRwaC60A  PPTX: https://github.com/emilyhmarkowitz/FEUS2017Common/tree/master/Presentations</vt:lpstr>
      <vt:lpstr>Supplemental </vt:lpstr>
      <vt:lpstr>PowerPoint Presentation</vt:lpstr>
    </vt:vector>
  </TitlesOfParts>
  <Company>Janin/Cliff Design,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James Durham</dc:creator>
  <cp:lastModifiedBy>Emily Markowitz</cp:lastModifiedBy>
  <cp:revision>493</cp:revision>
  <cp:lastPrinted>2017-03-24T19:39:36Z</cp:lastPrinted>
  <dcterms:created xsi:type="dcterms:W3CDTF">2015-11-27T15:06:03Z</dcterms:created>
  <dcterms:modified xsi:type="dcterms:W3CDTF">2020-11-05T16:55:46Z</dcterms:modified>
</cp:coreProperties>
</file>